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8" r:id="rId3"/>
    <p:sldId id="260" r:id="rId4"/>
    <p:sldId id="261" r:id="rId5"/>
    <p:sldId id="262" r:id="rId6"/>
    <p:sldId id="267" r:id="rId7"/>
    <p:sldId id="268" r:id="rId8"/>
    <p:sldId id="266" r:id="rId9"/>
    <p:sldId id="264" r:id="rId10"/>
    <p:sldId id="269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2" autoAdjust="0"/>
    <p:restoredTop sz="94660"/>
  </p:normalViewPr>
  <p:slideViewPr>
    <p:cSldViewPr>
      <p:cViewPr varScale="1">
        <p:scale>
          <a:sx n="86" d="100"/>
          <a:sy n="86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0C9BFFE-4B5E-4942-9F50-6EF6F75D842F}" type="datetimeFigureOut">
              <a:rPr lang="it-IT" smtClean="0"/>
              <a:pPr/>
              <a:t>22/06/2020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22/06/2020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0C9BFFE-4B5E-4942-9F50-6EF6F75D842F}" type="datetimeFigureOut">
              <a:rPr lang="it-IT" smtClean="0"/>
              <a:pPr/>
              <a:t>22/06/2020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22/06/2020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Rettango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22/06/2020</a:t>
            </a:fld>
            <a:endParaRPr lang="it-IT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0C9BFFE-4B5E-4942-9F50-6EF6F75D842F}" type="datetimeFigureOut">
              <a:rPr lang="it-IT" smtClean="0"/>
              <a:pPr/>
              <a:t>22/06/2020</a:t>
            </a:fld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2" name="Segnaposto piè di pagina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0C9BFFE-4B5E-4942-9F50-6EF6F75D842F}" type="datetimeFigureOut">
              <a:rPr lang="it-IT" smtClean="0"/>
              <a:pPr/>
              <a:t>22/06/2020</a:t>
            </a:fld>
            <a:endParaRPr lang="it-IT"/>
          </a:p>
        </p:txBody>
      </p:sp>
      <p:sp>
        <p:nvSpPr>
          <p:cNvPr id="12" name="Segnaposto numero diapositiva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t-IT"/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5" name="Segnaposto tes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22/06/2020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22/06/2020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BFFE-4B5E-4942-9F50-6EF6F75D842F}" type="datetimeFigureOut">
              <a:rPr lang="it-IT" smtClean="0"/>
              <a:pPr/>
              <a:t>22/06/2020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Rettango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Rettango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0C9BFFE-4B5E-4942-9F50-6EF6F75D842F}" type="datetimeFigureOut">
              <a:rPr lang="it-IT" smtClean="0"/>
              <a:pPr/>
              <a:t>22/06/2020</a:t>
            </a:fld>
            <a:endParaRPr lang="it-IT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0C9BFFE-4B5E-4942-9F50-6EF6F75D842F}" type="datetimeFigureOut">
              <a:rPr lang="it-IT" smtClean="0"/>
              <a:pPr/>
              <a:t>22/06/2020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Rettango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A87B72A-FCD0-40D3-905B-E15B42B4603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ott. Leon Zingales"/>
          <p:cNvPicPr>
            <a:picLocks noChangeAspect="1" noChangeArrowheads="1"/>
          </p:cNvPicPr>
          <p:nvPr/>
        </p:nvPicPr>
        <p:blipFill>
          <a:blip r:embed="rId2" cstate="print"/>
          <a:srcRect l="891" r="891"/>
          <a:stretch>
            <a:fillRect/>
          </a:stretch>
        </p:blipFill>
        <p:spPr bwMode="auto">
          <a:xfrm>
            <a:off x="1928794" y="1785926"/>
            <a:ext cx="5486400" cy="4114800"/>
          </a:xfrm>
          <a:prstGeom prst="rect">
            <a:avLst/>
          </a:prstGeom>
          <a:noFill/>
        </p:spPr>
      </p:pic>
      <p:sp>
        <p:nvSpPr>
          <p:cNvPr id="5" name="Titolo 1"/>
          <p:cNvSpPr txBox="1">
            <a:spLocks/>
          </p:cNvSpPr>
          <p:nvPr/>
        </p:nvSpPr>
        <p:spPr>
          <a:xfrm>
            <a:off x="1785918" y="285728"/>
            <a:ext cx="5486400" cy="1071570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Valutazione</a:t>
            </a:r>
            <a:r>
              <a:rPr kumimoji="0" lang="it-IT" sz="3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t-IT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relativa</a:t>
            </a:r>
            <a:r>
              <a:rPr kumimoji="0" lang="it-IT" sz="3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t-IT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</a:t>
            </a:r>
            <a:r>
              <a:rPr kumimoji="0" lang="it-IT" sz="3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t-IT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Dirigente</a:t>
            </a:r>
            <a:r>
              <a:rPr kumimoji="0" lang="it-IT" sz="3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t-IT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scolastico</a:t>
            </a: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(Risposte possibili: moltissimo, molto, poco, per niente)</a:t>
            </a: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714480" y="6286520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A. S. 2019/2020</a:t>
            </a:r>
            <a:endParaRPr lang="it-IT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3463" y="1919288"/>
            <a:ext cx="707707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Questionario personale docente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071538" y="6357958"/>
            <a:ext cx="1661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Partecipanti  83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7750" y="1971675"/>
            <a:ext cx="7048500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7750" y="2005013"/>
            <a:ext cx="7048500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5363" y="1966913"/>
            <a:ext cx="7153275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1928813"/>
            <a:ext cx="72009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0613" y="1971675"/>
            <a:ext cx="6962775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1075" y="1900238"/>
            <a:ext cx="718185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Questionario genitori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928662" y="6215082"/>
            <a:ext cx="1273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Votanti 250</a:t>
            </a:r>
            <a:endParaRPr lang="it-IT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2000250"/>
            <a:ext cx="70866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2038" y="2009775"/>
            <a:ext cx="7019925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na">
  <a:themeElements>
    <a:clrScheme name="Lun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Lun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Lun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211</TotalTime>
  <Words>19</Words>
  <Application>Microsoft Office PowerPoint</Application>
  <PresentationFormat>Presentazione su schermo (4:3)</PresentationFormat>
  <Paragraphs>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Luna</vt:lpstr>
      <vt:lpstr>Diapositiva 1</vt:lpstr>
      <vt:lpstr>Questionario personale docente</vt:lpstr>
      <vt:lpstr>Diapositiva 3</vt:lpstr>
      <vt:lpstr>Diapositiva 4</vt:lpstr>
      <vt:lpstr>Diapositiva 5</vt:lpstr>
      <vt:lpstr>Diapositiva 6</vt:lpstr>
      <vt:lpstr>Diapositiva 7</vt:lpstr>
      <vt:lpstr>Questionario genitori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46</cp:revision>
  <dcterms:created xsi:type="dcterms:W3CDTF">2016-06-19T14:54:51Z</dcterms:created>
  <dcterms:modified xsi:type="dcterms:W3CDTF">2020-06-22T08:26:16Z</dcterms:modified>
</cp:coreProperties>
</file>