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58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tonda angolo diagonale rettangolo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66BF94FE-3169-446F-9C46-A2E4C788FC7C}" type="datetimeFigureOut">
              <a:rPr lang="it-IT" smtClean="0"/>
              <a:pPr/>
              <a:t>24/06/2020</a:t>
            </a:fld>
            <a:endParaRPr lang="it-IT"/>
          </a:p>
        </p:txBody>
      </p:sp>
      <p:sp>
        <p:nvSpPr>
          <p:cNvPr id="11" name="Segnaposto numero diapositiva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9DF27479-B097-482A-9E3E-2B3B99A4C4B7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2" name="Segnaposto piè di pagina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BF94FE-3169-446F-9C46-A2E4C788FC7C}" type="datetimeFigureOut">
              <a:rPr lang="it-IT" smtClean="0"/>
              <a:pPr/>
              <a:t>24/06/2020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F27479-B097-482A-9E3E-2B3B99A4C4B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BF94FE-3169-446F-9C46-A2E4C788FC7C}" type="datetimeFigureOut">
              <a:rPr lang="it-IT" smtClean="0"/>
              <a:pPr/>
              <a:t>24/06/2020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F27479-B097-482A-9E3E-2B3B99A4C4B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BF94FE-3169-446F-9C46-A2E4C788FC7C}" type="datetimeFigureOut">
              <a:rPr lang="it-IT" smtClean="0"/>
              <a:pPr/>
              <a:t>24/06/2020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F27479-B097-482A-9E3E-2B3B99A4C4B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8" name="Segnaposto data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66BF94FE-3169-446F-9C46-A2E4C788FC7C}" type="datetimeFigureOut">
              <a:rPr lang="it-IT" smtClean="0"/>
              <a:pPr/>
              <a:t>24/06/2020</a:t>
            </a:fld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9DF27479-B097-482A-9E3E-2B3B99A4C4B7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BF94FE-3169-446F-9C46-A2E4C788FC7C}" type="datetimeFigureOut">
              <a:rPr lang="it-IT" smtClean="0"/>
              <a:pPr/>
              <a:t>24/06/2020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9DF27479-B097-482A-9E3E-2B3B99A4C4B7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Rettangolo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tangolo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ttangolo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BF94FE-3169-446F-9C46-A2E4C788FC7C}" type="datetimeFigureOut">
              <a:rPr lang="it-IT" smtClean="0"/>
              <a:pPr/>
              <a:t>24/06/2020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9DF27479-B097-482A-9E3E-2B3B99A4C4B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BF94FE-3169-446F-9C46-A2E4C788FC7C}" type="datetimeFigureOut">
              <a:rPr lang="it-IT" smtClean="0"/>
              <a:pPr/>
              <a:t>24/06/2020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F27479-B097-482A-9E3E-2B3B99A4C4B7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BF94FE-3169-446F-9C46-A2E4C788FC7C}" type="datetimeFigureOut">
              <a:rPr lang="it-IT" smtClean="0"/>
              <a:pPr/>
              <a:t>24/06/2020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F27479-B097-482A-9E3E-2B3B99A4C4B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9" name="Segnaposto data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66BF94FE-3169-446F-9C46-A2E4C788FC7C}" type="datetimeFigureOut">
              <a:rPr lang="it-IT" smtClean="0"/>
              <a:pPr/>
              <a:t>24/06/2020</a:t>
            </a:fld>
            <a:endParaRPr lang="it-IT"/>
          </a:p>
        </p:txBody>
      </p:sp>
      <p:sp>
        <p:nvSpPr>
          <p:cNvPr id="10" name="Segnaposto numero diapositiva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9DF27479-B097-482A-9E3E-2B3B99A4C4B7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Segnaposto piè di pagina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3" name="Segnaposto immagine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it-IT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Fare clic sull'icona per inserire un'immagine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Segnaposto data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66BF94FE-3169-446F-9C46-A2E4C788FC7C}" type="datetimeFigureOut">
              <a:rPr lang="it-IT" smtClean="0"/>
              <a:pPr/>
              <a:t>24/06/2020</a:t>
            </a:fld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9DF27479-B097-482A-9E3E-2B3B99A4C4B7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tonda angolo diagonale rettangolo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66BF94FE-3169-446F-9C46-A2E4C788FC7C}" type="datetimeFigureOut">
              <a:rPr lang="it-IT" smtClean="0"/>
              <a:pPr/>
              <a:t>24/06/2020</a:t>
            </a:fld>
            <a:endParaRPr lang="it-IT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9DF27479-B097-482A-9E3E-2B3B99A4C4B7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anchor="ctr" anchorCtr="0">
            <a:normAutofit/>
          </a:bodyPr>
          <a:lstStyle/>
          <a:p>
            <a:pPr algn="ctr"/>
            <a:r>
              <a:rPr lang="it-IT" sz="4000" dirty="0" smtClean="0"/>
              <a:t>QUESTIONARIO </a:t>
            </a:r>
            <a:r>
              <a:rPr lang="it-IT" sz="4000" dirty="0" smtClean="0"/>
              <a:t>DAD</a:t>
            </a:r>
            <a:endParaRPr lang="it-IT" sz="4000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683568" y="5013176"/>
            <a:ext cx="2722054" cy="3725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A.S. </a:t>
            </a:r>
            <a:r>
              <a:rPr lang="it-IT" dirty="0" smtClean="0"/>
              <a:t>2019/2020</a:t>
            </a:r>
            <a:endParaRPr lang="it-IT" dirty="0"/>
          </a:p>
        </p:txBody>
      </p:sp>
      <p:pic>
        <p:nvPicPr>
          <p:cNvPr id="1026" name="Picture 2" descr="C:\Users\utente\AppData\Local\Microsoft\Windows\Temporary Internet Files\Content.IE5\Y3XQ1FDH\2020_didattica-a-distanza1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1916832"/>
            <a:ext cx="5544616" cy="29523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009774"/>
            <a:ext cx="7992887" cy="35794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sellaDiTesto 4"/>
          <p:cNvSpPr txBox="1"/>
          <p:nvPr/>
        </p:nvSpPr>
        <p:spPr>
          <a:xfrm>
            <a:off x="1043608" y="764704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Docenti</a:t>
            </a:r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914524"/>
            <a:ext cx="7776864" cy="3530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995488"/>
            <a:ext cx="7776864" cy="3305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772815"/>
            <a:ext cx="7704856" cy="3528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sellaDiTesto 5"/>
          <p:cNvSpPr txBox="1"/>
          <p:nvPr/>
        </p:nvSpPr>
        <p:spPr>
          <a:xfrm>
            <a:off x="1043608" y="692696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Genitori</a:t>
            </a:r>
            <a:endParaRPr lang="it-IT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alassia">
  <a:themeElements>
    <a:clrScheme name="Carta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Galassia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Galassi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168</TotalTime>
  <Words>7</Words>
  <Application>Microsoft Office PowerPoint</Application>
  <PresentationFormat>Presentazione su schermo (4:3)</PresentationFormat>
  <Paragraphs>4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Galassia</vt:lpstr>
      <vt:lpstr>QUESTIONARIO DAD</vt:lpstr>
      <vt:lpstr>Diapositiva 2</vt:lpstr>
      <vt:lpstr>Diapositiva 3</vt:lpstr>
      <vt:lpstr>Diapositiva 4</vt:lpstr>
      <vt:lpstr>Diapositiva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utente</dc:creator>
  <cp:lastModifiedBy>utente</cp:lastModifiedBy>
  <cp:revision>62</cp:revision>
  <dcterms:created xsi:type="dcterms:W3CDTF">2016-10-06T15:51:23Z</dcterms:created>
  <dcterms:modified xsi:type="dcterms:W3CDTF">2020-06-24T08:27:57Z</dcterms:modified>
</cp:coreProperties>
</file>