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5" r:id="rId5"/>
    <p:sldId id="260" r:id="rId6"/>
    <p:sldId id="261" r:id="rId7"/>
    <p:sldId id="262" r:id="rId8"/>
    <p:sldId id="263" r:id="rId9"/>
    <p:sldId id="266" r:id="rId10"/>
    <p:sldId id="267" r:id="rId11"/>
    <p:sldId id="268" r:id="rId12"/>
    <p:sldId id="269" r:id="rId13"/>
    <p:sldId id="270" r:id="rId14"/>
    <p:sldId id="271" r:id="rId15"/>
    <p:sldId id="274" r:id="rId16"/>
    <p:sldId id="272" r:id="rId17"/>
    <p:sldId id="273" r:id="rId1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A3772-2464-476D-AC1F-E3890FD825C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DDE-2DAF-48C5-B993-F19B3338D86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A3772-2464-476D-AC1F-E3890FD825C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DDE-2DAF-48C5-B993-F19B3338D86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A3772-2464-476D-AC1F-E3890FD825C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DDE-2DAF-48C5-B993-F19B3338D86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A3772-2464-476D-AC1F-E3890FD825C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DDE-2DAF-48C5-B993-F19B3338D86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A3772-2464-476D-AC1F-E3890FD825C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DDE-2DAF-48C5-B993-F19B3338D86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A3772-2464-476D-AC1F-E3890FD825C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DDE-2DAF-48C5-B993-F19B3338D86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A3772-2464-476D-AC1F-E3890FD825C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DDE-2DAF-48C5-B993-F19B3338D86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A3772-2464-476D-AC1F-E3890FD825C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DDE-2DAF-48C5-B993-F19B3338D86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A3772-2464-476D-AC1F-E3890FD825C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DDE-2DAF-48C5-B993-F19B3338D86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A3772-2464-476D-AC1F-E3890FD825C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DDE-2DAF-48C5-B993-F19B3338D86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A3772-2464-476D-AC1F-E3890FD825C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2DDE-2DAF-48C5-B993-F19B3338D86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A3772-2464-476D-AC1F-E3890FD825CC}" type="datetimeFigureOut">
              <a:rPr lang="it-IT" smtClean="0"/>
              <a:pPr/>
              <a:t>24/06/2020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22DDE-2DAF-48C5-B993-F19B3338D86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QUESTIONARIO </a:t>
            </a:r>
            <a:r>
              <a:rPr lang="it-IT" dirty="0" smtClean="0"/>
              <a:t> </a:t>
            </a:r>
            <a:r>
              <a:rPr lang="it-IT" dirty="0" smtClean="0"/>
              <a:t>DOCENTI</a:t>
            </a:r>
            <a:endParaRPr lang="it-IT" dirty="0"/>
          </a:p>
        </p:txBody>
      </p:sp>
      <p:pic>
        <p:nvPicPr>
          <p:cNvPr id="1027" name="Picture 3" descr="C:\Users\utente\AppData\Local\Microsoft\Windows\Temporary Internet Files\Content.IE5\JXDXLBQS\autismo-scuola1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357298"/>
            <a:ext cx="6858000" cy="4572000"/>
          </a:xfrm>
          <a:prstGeom prst="rect">
            <a:avLst/>
          </a:prstGeom>
          <a:noFill/>
        </p:spPr>
      </p:pic>
      <p:sp>
        <p:nvSpPr>
          <p:cNvPr id="5" name="CasellaDiTesto 4"/>
          <p:cNvSpPr txBox="1"/>
          <p:nvPr/>
        </p:nvSpPr>
        <p:spPr>
          <a:xfrm>
            <a:off x="857224" y="6429396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A. S. </a:t>
            </a:r>
            <a:r>
              <a:rPr lang="it-IT" dirty="0" smtClean="0"/>
              <a:t>2019/2020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005013"/>
            <a:ext cx="7162800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881188"/>
            <a:ext cx="7162800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8700" y="2019300"/>
            <a:ext cx="70866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8700" y="1990725"/>
            <a:ext cx="708660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1914525"/>
            <a:ext cx="7058025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5" y="2009775"/>
            <a:ext cx="714375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8700" y="1995488"/>
            <a:ext cx="708660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8225" y="2047875"/>
            <a:ext cx="706755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556792"/>
            <a:ext cx="8136904" cy="3744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484784"/>
            <a:ext cx="7704856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3938" y="2005013"/>
            <a:ext cx="7096125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9650" y="1990725"/>
            <a:ext cx="712470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8225" y="2005013"/>
            <a:ext cx="7067550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0150" y="2057400"/>
            <a:ext cx="67437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4888" y="2019300"/>
            <a:ext cx="7134225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844824"/>
            <a:ext cx="7000875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7</Words>
  <Application>Microsoft Office PowerPoint</Application>
  <PresentationFormat>Presentazione su schermo (4:3)</PresentationFormat>
  <Paragraphs>2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Tema di Office</vt:lpstr>
      <vt:lpstr>QUESTIONARIO  DOCENTI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VALUTAZIONE DOCENTI</dc:title>
  <dc:creator>utente</dc:creator>
  <cp:lastModifiedBy>utente</cp:lastModifiedBy>
  <cp:revision>7</cp:revision>
  <dcterms:created xsi:type="dcterms:W3CDTF">2016-10-20T16:08:57Z</dcterms:created>
  <dcterms:modified xsi:type="dcterms:W3CDTF">2020-06-24T08:56:58Z</dcterms:modified>
</cp:coreProperties>
</file>