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B01AD8-E18A-4291-B21E-53E1C0123225}" type="datetimeFigureOut">
              <a:rPr lang="it-IT" smtClean="0"/>
              <a:pPr/>
              <a:t>22/06/2020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1CC323-24DA-4EBF-99CE-D73B25D746B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immagini genito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Risultati immagini per immagini genito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 descr="E:\RAV FALITI\g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112097" cy="4825403"/>
          </a:xfrm>
          <a:prstGeom prst="rect">
            <a:avLst/>
          </a:prstGeom>
          <a:noFill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Sondaggio Genitori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77281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A. S. 2019/2020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2492896"/>
            <a:ext cx="179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Partecipanti </a:t>
            </a:r>
            <a:r>
              <a:rPr lang="it-IT" dirty="0" smtClean="0"/>
              <a:t>256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00250"/>
            <a:ext cx="7416823" cy="34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00250"/>
            <a:ext cx="7200800" cy="330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5"/>
            <a:ext cx="7416824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3121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844824"/>
            <a:ext cx="69532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76438"/>
            <a:ext cx="7325816" cy="346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976438"/>
            <a:ext cx="7039495" cy="318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839310"/>
            <a:ext cx="7077075" cy="33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328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328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1871663"/>
            <a:ext cx="69913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4888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Grafico delle risposte di Moduli. Titolo della domanda: Si ritiene soddisfatto del grado di integrazione realizzato da suo figlio nell’ambito della classe e della scuola?. Numero di risposte: 256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Grafico delle risposte di Moduli. Titolo della domanda: Si ritiene soddisfatto del grado di integrazione realizzato da suo figlio nell’ambito della classe e della scuola?. Numero di risposte: 256 risposte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1"/>
            <a:ext cx="7272808" cy="372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990725"/>
            <a:ext cx="6619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5608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07283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888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7280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1700808"/>
            <a:ext cx="736448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9</Words>
  <Application>Microsoft Office PowerPoint</Application>
  <PresentationFormat>Presentazione su schermo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Carta</vt:lpstr>
      <vt:lpstr>Sondaggio Genitori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Sondaggio Genitori</dc:title>
  <dc:creator>utente</dc:creator>
  <cp:lastModifiedBy>utente</cp:lastModifiedBy>
  <cp:revision>31</cp:revision>
  <dcterms:created xsi:type="dcterms:W3CDTF">2016-07-01T16:28:07Z</dcterms:created>
  <dcterms:modified xsi:type="dcterms:W3CDTF">2020-06-22T08:16:54Z</dcterms:modified>
</cp:coreProperties>
</file>