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10"/>
  </p:notesMasterIdLst>
  <p:sldIdLst>
    <p:sldId id="262" r:id="rId2"/>
    <p:sldId id="257" r:id="rId3"/>
    <p:sldId id="258" r:id="rId4"/>
    <p:sldId id="259" r:id="rId5"/>
    <p:sldId id="265" r:id="rId6"/>
    <p:sldId id="260" r:id="rId7"/>
    <p:sldId id="263" r:id="rId8"/>
    <p:sldId id="264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25" autoAdjust="0"/>
    <p:restoredTop sz="94660"/>
  </p:normalViewPr>
  <p:slideViewPr>
    <p:cSldViewPr>
      <p:cViewPr varScale="1">
        <p:scale>
          <a:sx n="86" d="100"/>
          <a:sy n="86" d="100"/>
        </p:scale>
        <p:origin x="-11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21E1DB-A370-4101-AA77-BFF91BE2E831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7803A-BD91-4EF1-BA67-02431CE2E56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7803A-BD91-4EF1-BA67-02431CE2E561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tonda angolo diagonale rettangolo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DE6C348-0074-4EA8-AA3F-E32EB4CC9CC0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2" name="Segnaposto piè di pagina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E6C348-0074-4EA8-AA3F-E32EB4CC9CC0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E6C348-0074-4EA8-AA3F-E32EB4CC9CC0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E6C348-0074-4EA8-AA3F-E32EB4CC9CC0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DE6C348-0074-4EA8-AA3F-E32EB4CC9CC0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E6C348-0074-4EA8-AA3F-E32EB4CC9CC0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Rettangolo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E6C348-0074-4EA8-AA3F-E32EB4CC9CC0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E6C348-0074-4EA8-AA3F-E32EB4CC9CC0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E6C348-0074-4EA8-AA3F-E32EB4CC9CC0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9" name="Segnaposto data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DE6C348-0074-4EA8-AA3F-E32EB4CC9CC0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piè di pagina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3" name="Segnaposto immagine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it-IT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Fare clic sull'icona per inserire un'immagine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DE6C348-0074-4EA8-AA3F-E32EB4CC9CC0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tonda angolo diagonale rettangolo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DE6C348-0074-4EA8-AA3F-E32EB4CC9CC0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Questionario </a:t>
            </a:r>
            <a:r>
              <a:rPr lang="it-IT" dirty="0" smtClean="0"/>
              <a:t>collaboratori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642910" y="6357958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A.S. </a:t>
            </a:r>
            <a:r>
              <a:rPr lang="it-IT" dirty="0" smtClean="0"/>
              <a:t>2019/2020</a:t>
            </a:r>
            <a:endParaRPr lang="it-IT" dirty="0"/>
          </a:p>
        </p:txBody>
      </p:sp>
      <p:pic>
        <p:nvPicPr>
          <p:cNvPr id="3" name="Picture 2" descr="C:\Users\utente\AppData\Local\Microsoft\Windows\Temporary Internet Files\Content.IE5\PBOT3EMF\Team-1000x5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1988840"/>
            <a:ext cx="6048672" cy="345638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844824"/>
            <a:ext cx="7704856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/>
          <p:nvPr/>
        </p:nvSpPr>
        <p:spPr>
          <a:xfrm>
            <a:off x="899592" y="62068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Docenti</a:t>
            </a:r>
            <a:endParaRPr lang="it-IT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005013"/>
            <a:ext cx="7776864" cy="32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976438"/>
            <a:ext cx="7344816" cy="3324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916832"/>
            <a:ext cx="717232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7" y="1839310"/>
            <a:ext cx="7704856" cy="3317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/>
          <p:nvPr/>
        </p:nvSpPr>
        <p:spPr>
          <a:xfrm>
            <a:off x="1115616" y="908720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Genitori</a:t>
            </a:r>
            <a:endParaRPr lang="it-IT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556792"/>
            <a:ext cx="7632848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5" y="1976438"/>
            <a:ext cx="7416824" cy="3396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ss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Galassia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Galassi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94</TotalTime>
  <Words>8</Words>
  <Application>Microsoft Office PowerPoint</Application>
  <PresentationFormat>Presentazione su schermo (4:3)</PresentationFormat>
  <Paragraphs>5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Galassia</vt:lpstr>
      <vt:lpstr>Questionario collaboratori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utente</cp:lastModifiedBy>
  <cp:revision>30</cp:revision>
  <dcterms:created xsi:type="dcterms:W3CDTF">2016-06-16T16:26:07Z</dcterms:created>
  <dcterms:modified xsi:type="dcterms:W3CDTF">2020-06-24T08:34:30Z</dcterms:modified>
</cp:coreProperties>
</file>