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officedocument.presentationml.printerSettings" Extension="bin"/>
  <Default ContentType="image/png" Extension="png"/>
  <Default ContentType="application/vnd.openxmlformats-package.relationships+xml" Extension="rels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67" r:id="rId14"/>
    <p:sldId id="266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62E59-C8FB-B8B1-0DEC-AA59E9489F4B}" v="49" dt="2020-05-12T12:49:08.965"/>
    <p1510:client id="{E4E74D54-DF56-2BD1-F198-64C45AA6F916}" v="1361" dt="2020-05-11T22:00:06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-112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26" Type="http://schemas.microsoft.com/office/2016/11/relationships/changesInfo" Target="changesInfos/changesInfo1.xml"/><Relationship Id="rId27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onora mistretta" userId="S::eleonoramistretta@icvillasanta.onmicrosoft.com::965d216c-a2ba-4fad-b372-65a7833dfbb8" providerId="AD" clId="Web-{3E662E59-C8FB-B8B1-0DEC-AA59E9489F4B}"/>
    <pc:docChg chg="addSld modSld">
      <pc:chgData name="eleonora mistretta" userId="S::eleonoramistretta@icvillasanta.onmicrosoft.com::965d216c-a2ba-4fad-b372-65a7833dfbb8" providerId="AD" clId="Web-{3E662E59-C8FB-B8B1-0DEC-AA59E9489F4B}" dt="2020-05-12T12:49:07.246" v="48" actId="1076"/>
      <pc:docMkLst>
        <pc:docMk/>
      </pc:docMkLst>
      <pc:sldChg chg="addSp delSp modSp new mod setBg">
        <pc:chgData name="eleonora mistretta" userId="S::eleonoramistretta@icvillasanta.onmicrosoft.com::965d216c-a2ba-4fad-b372-65a7833dfbb8" providerId="AD" clId="Web-{3E662E59-C8FB-B8B1-0DEC-AA59E9489F4B}" dt="2020-05-12T12:41:12.068" v="13"/>
        <pc:sldMkLst>
          <pc:docMk/>
          <pc:sldMk cId="937531351" sldId="273"/>
        </pc:sldMkLst>
        <pc:spChg chg="mod">
          <ac:chgData name="eleonora mistretta" userId="S::eleonoramistretta@icvillasanta.onmicrosoft.com::965d216c-a2ba-4fad-b372-65a7833dfbb8" providerId="AD" clId="Web-{3E662E59-C8FB-B8B1-0DEC-AA59E9489F4B}" dt="2020-05-12T12:41:12.068" v="13"/>
          <ac:spMkLst>
            <pc:docMk/>
            <pc:sldMk cId="937531351" sldId="273"/>
            <ac:spMk id="2" creationId="{641A8FB5-6CC4-4099-945D-BFE445322ADE}"/>
          </ac:spMkLst>
        </pc:spChg>
        <pc:spChg chg="del mod">
          <ac:chgData name="eleonora mistretta" userId="S::eleonoramistretta@icvillasanta.onmicrosoft.com::965d216c-a2ba-4fad-b372-65a7833dfbb8" providerId="AD" clId="Web-{3E662E59-C8FB-B8B1-0DEC-AA59E9489F4B}" dt="2020-05-12T12:40:15.145" v="11"/>
          <ac:spMkLst>
            <pc:docMk/>
            <pc:sldMk cId="937531351" sldId="273"/>
            <ac:spMk id="3" creationId="{77278AB6-9D77-48AA-A9ED-A05BCC662B59}"/>
          </ac:spMkLst>
        </pc:spChg>
        <pc:spChg chg="add">
          <ac:chgData name="eleonora mistretta" userId="S::eleonoramistretta@icvillasanta.onmicrosoft.com::965d216c-a2ba-4fad-b372-65a7833dfbb8" providerId="AD" clId="Web-{3E662E59-C8FB-B8B1-0DEC-AA59E9489F4B}" dt="2020-05-12T12:41:12.068" v="13"/>
          <ac:spMkLst>
            <pc:docMk/>
            <pc:sldMk cId="937531351" sldId="273"/>
            <ac:spMk id="9" creationId="{0D57E7FA-E8FC-45AC-868F-CDC8144939D6}"/>
          </ac:spMkLst>
        </pc:spChg>
        <pc:spChg chg="add">
          <ac:chgData name="eleonora mistretta" userId="S::eleonoramistretta@icvillasanta.onmicrosoft.com::965d216c-a2ba-4fad-b372-65a7833dfbb8" providerId="AD" clId="Web-{3E662E59-C8FB-B8B1-0DEC-AA59E9489F4B}" dt="2020-05-12T12:41:12.068" v="13"/>
          <ac:spMkLst>
            <pc:docMk/>
            <pc:sldMk cId="937531351" sldId="273"/>
            <ac:spMk id="11" creationId="{06DA9DF9-31F7-4056-B42E-878CC92417B8}"/>
          </ac:spMkLst>
        </pc:spChg>
        <pc:picChg chg="add mod">
          <ac:chgData name="eleonora mistretta" userId="S::eleonoramistretta@icvillasanta.onmicrosoft.com::965d216c-a2ba-4fad-b372-65a7833dfbb8" providerId="AD" clId="Web-{3E662E59-C8FB-B8B1-0DEC-AA59E9489F4B}" dt="2020-05-12T12:41:12.068" v="13"/>
          <ac:picMkLst>
            <pc:docMk/>
            <pc:sldMk cId="937531351" sldId="273"/>
            <ac:picMk id="4" creationId="{8FDA1A15-2AA7-413C-9B71-60348911FF55}"/>
          </ac:picMkLst>
        </pc:picChg>
      </pc:sldChg>
      <pc:sldChg chg="addSp delSp modSp new mod setBg">
        <pc:chgData name="eleonora mistretta" userId="S::eleonoramistretta@icvillasanta.onmicrosoft.com::965d216c-a2ba-4fad-b372-65a7833dfbb8" providerId="AD" clId="Web-{3E662E59-C8FB-B8B1-0DEC-AA59E9489F4B}" dt="2020-05-12T12:49:07.246" v="48" actId="1076"/>
        <pc:sldMkLst>
          <pc:docMk/>
          <pc:sldMk cId="1037456665" sldId="274"/>
        </pc:sldMkLst>
        <pc:spChg chg="mod">
          <ac:chgData name="eleonora mistretta" userId="S::eleonoramistretta@icvillasanta.onmicrosoft.com::965d216c-a2ba-4fad-b372-65a7833dfbb8" providerId="AD" clId="Web-{3E662E59-C8FB-B8B1-0DEC-AA59E9489F4B}" dt="2020-05-12T12:49:07.246" v="48" actId="1076"/>
          <ac:spMkLst>
            <pc:docMk/>
            <pc:sldMk cId="1037456665" sldId="274"/>
            <ac:spMk id="2" creationId="{9F83F18A-F6DA-45ED-9018-9CD766591E71}"/>
          </ac:spMkLst>
        </pc:spChg>
        <pc:spChg chg="del">
          <ac:chgData name="eleonora mistretta" userId="S::eleonoramistretta@icvillasanta.onmicrosoft.com::965d216c-a2ba-4fad-b372-65a7833dfbb8" providerId="AD" clId="Web-{3E662E59-C8FB-B8B1-0DEC-AA59E9489F4B}" dt="2020-05-12T12:46:41.666" v="30"/>
          <ac:spMkLst>
            <pc:docMk/>
            <pc:sldMk cId="1037456665" sldId="274"/>
            <ac:spMk id="3" creationId="{A03507D5-2886-48B7-BFE0-CA92AAF8B728}"/>
          </ac:spMkLst>
        </pc:spChg>
        <pc:spChg chg="add">
          <ac:chgData name="eleonora mistretta" userId="S::eleonoramistretta@icvillasanta.onmicrosoft.com::965d216c-a2ba-4fad-b372-65a7833dfbb8" providerId="AD" clId="Web-{3E662E59-C8FB-B8B1-0DEC-AA59E9489F4B}" dt="2020-05-12T12:48:40.996" v="35"/>
          <ac:spMkLst>
            <pc:docMk/>
            <pc:sldMk cId="1037456665" sldId="274"/>
            <ac:spMk id="9" creationId="{0D57E7FA-E8FC-45AC-868F-CDC8144939D6}"/>
          </ac:spMkLst>
        </pc:spChg>
        <pc:spChg chg="add">
          <ac:chgData name="eleonora mistretta" userId="S::eleonoramistretta@icvillasanta.onmicrosoft.com::965d216c-a2ba-4fad-b372-65a7833dfbb8" providerId="AD" clId="Web-{3E662E59-C8FB-B8B1-0DEC-AA59E9489F4B}" dt="2020-05-12T12:48:40.996" v="35"/>
          <ac:spMkLst>
            <pc:docMk/>
            <pc:sldMk cId="1037456665" sldId="274"/>
            <ac:spMk id="11" creationId="{C93D702E-F4E0-47FC-A74C-ECD9647A81AA}"/>
          </ac:spMkLst>
        </pc:spChg>
        <pc:picChg chg="add mod">
          <ac:chgData name="eleonora mistretta" userId="S::eleonoramistretta@icvillasanta.onmicrosoft.com::965d216c-a2ba-4fad-b372-65a7833dfbb8" providerId="AD" clId="Web-{3E662E59-C8FB-B8B1-0DEC-AA59E9489F4B}" dt="2020-05-12T12:48:40.996" v="35"/>
          <ac:picMkLst>
            <pc:docMk/>
            <pc:sldMk cId="1037456665" sldId="274"/>
            <ac:picMk id="4" creationId="{86E7C517-BFD5-4273-B14D-910F79537CD9}"/>
          </ac:picMkLst>
        </pc:picChg>
      </pc:sldChg>
    </pc:docChg>
  </pc:docChgLst>
  <pc:docChgLst>
    <pc:chgData name="eleonora mistretta" userId="S::eleonoramistretta@icvillasanta.onmicrosoft.com::965d216c-a2ba-4fad-b372-65a7833dfbb8" providerId="AD" clId="Web-{E4E74D54-DF56-2BD1-F198-64C45AA6F916}"/>
    <pc:docChg chg="addSld delSld modSld sldOrd addMainMaster delMainMaster">
      <pc:chgData name="eleonora mistretta" userId="S::eleonoramistretta@icvillasanta.onmicrosoft.com::965d216c-a2ba-4fad-b372-65a7833dfbb8" providerId="AD" clId="Web-{E4E74D54-DF56-2BD1-F198-64C45AA6F916}" dt="2020-05-11T22:00:06.111" v="1365"/>
      <pc:docMkLst>
        <pc:docMk/>
      </pc:docMkLst>
      <pc:sldChg chg="addSp delSp modSp mod setBg modClrScheme chgLayout">
        <pc:chgData name="eleonora mistretta" userId="S::eleonoramistretta@icvillasanta.onmicrosoft.com::965d216c-a2ba-4fad-b372-65a7833dfbb8" providerId="AD" clId="Web-{E4E74D54-DF56-2BD1-F198-64C45AA6F916}" dt="2020-05-11T19:54:16.672" v="36"/>
        <pc:sldMkLst>
          <pc:docMk/>
          <pc:sldMk cId="3962583941" sldId="256"/>
        </pc:sldMkLst>
        <pc:spChg chg="del">
          <ac:chgData name="eleonora mistretta" userId="S::eleonoramistretta@icvillasanta.onmicrosoft.com::965d216c-a2ba-4fad-b372-65a7833dfbb8" providerId="AD" clId="Web-{E4E74D54-DF56-2BD1-F198-64C45AA6F916}" dt="2020-05-11T19:51:58.514" v="0"/>
          <ac:spMkLst>
            <pc:docMk/>
            <pc:sldMk cId="3962583941" sldId="256"/>
            <ac:spMk id="2" creationId="{00000000-0000-0000-0000-000000000000}"/>
          </ac:spMkLst>
        </pc:spChg>
        <pc:spChg chg="del">
          <ac:chgData name="eleonora mistretta" userId="S::eleonoramistretta@icvillasanta.onmicrosoft.com::965d216c-a2ba-4fad-b372-65a7833dfbb8" providerId="AD" clId="Web-{E4E74D54-DF56-2BD1-F198-64C45AA6F916}" dt="2020-05-11T19:52:06.921" v="1"/>
          <ac:spMkLst>
            <pc:docMk/>
            <pc:sldMk cId="3962583941" sldId="256"/>
            <ac:spMk id="3" creationId="{00000000-0000-0000-0000-000000000000}"/>
          </ac:spMkLst>
        </pc:spChg>
        <pc:spChg chg="add mod">
          <ac:chgData name="eleonora mistretta" userId="S::eleonoramistretta@icvillasanta.onmicrosoft.com::965d216c-a2ba-4fad-b372-65a7833dfbb8" providerId="AD" clId="Web-{E4E74D54-DF56-2BD1-F198-64C45AA6F916}" dt="2020-05-11T19:54:16.672" v="36"/>
          <ac:spMkLst>
            <pc:docMk/>
            <pc:sldMk cId="3962583941" sldId="256"/>
            <ac:spMk id="4" creationId="{D2706268-23FB-4CBD-8130-B725FE80C2C0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19:54:16.672" v="36"/>
          <ac:spMkLst>
            <pc:docMk/>
            <pc:sldMk cId="3962583941" sldId="256"/>
            <ac:spMk id="7" creationId="{8F187B58-3857-4454-9C70-EFB475976F73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19:54:16.578" v="35"/>
          <ac:spMkLst>
            <pc:docMk/>
            <pc:sldMk cId="3962583941" sldId="256"/>
            <ac:spMk id="9" creationId="{608EAA06-5488-416B-B2B2-E55213011012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19:54:16.672" v="36"/>
          <ac:spMkLst>
            <pc:docMk/>
            <pc:sldMk cId="3962583941" sldId="256"/>
            <ac:spMk id="11" creationId="{4C5418A4-3935-49EA-B51C-5DDCBFAA3952}"/>
          </ac:spMkLst>
        </pc:spChg>
        <pc:picChg chg="add del">
          <ac:chgData name="eleonora mistretta" userId="S::eleonoramistretta@icvillasanta.onmicrosoft.com::965d216c-a2ba-4fad-b372-65a7833dfbb8" providerId="AD" clId="Web-{E4E74D54-DF56-2BD1-F198-64C45AA6F916}" dt="2020-05-11T19:54:16.578" v="35"/>
          <ac:picMkLst>
            <pc:docMk/>
            <pc:sldMk cId="3962583941" sldId="256"/>
            <ac:picMk id="6" creationId="{A89EC704-D526-45C8-931D-78BB58D9CB3F}"/>
          </ac:picMkLst>
        </pc:picChg>
        <pc:picChg chg="add">
          <ac:chgData name="eleonora mistretta" userId="S::eleonoramistretta@icvillasanta.onmicrosoft.com::965d216c-a2ba-4fad-b372-65a7833dfbb8" providerId="AD" clId="Web-{E4E74D54-DF56-2BD1-F198-64C45AA6F916}" dt="2020-05-11T19:54:16.672" v="36"/>
          <ac:picMkLst>
            <pc:docMk/>
            <pc:sldMk cId="3962583941" sldId="256"/>
            <ac:picMk id="8" creationId="{47EBD15F-096C-4B3A-B8B0-48FCD16F0A6A}"/>
          </ac:picMkLst>
        </pc:picChg>
      </pc:sldChg>
      <pc:sldChg chg="addSp delSp modSp new mod setBg">
        <pc:chgData name="eleonora mistretta" userId="S::eleonoramistretta@icvillasanta.onmicrosoft.com::965d216c-a2ba-4fad-b372-65a7833dfbb8" providerId="AD" clId="Web-{E4E74D54-DF56-2BD1-F198-64C45AA6F916}" dt="2020-05-11T19:59:57.676" v="41"/>
        <pc:sldMkLst>
          <pc:docMk/>
          <pc:sldMk cId="2231889108" sldId="257"/>
        </pc:sldMkLst>
        <pc:spChg chg="del">
          <ac:chgData name="eleonora mistretta" userId="S::eleonoramistretta@icvillasanta.onmicrosoft.com::965d216c-a2ba-4fad-b372-65a7833dfbb8" providerId="AD" clId="Web-{E4E74D54-DF56-2BD1-F198-64C45AA6F916}" dt="2020-05-11T19:59:29.676" v="38"/>
          <ac:spMkLst>
            <pc:docMk/>
            <pc:sldMk cId="2231889108" sldId="257"/>
            <ac:spMk id="2" creationId="{4C7FC3DC-F205-49D5-84DD-9A7BEFC85BFA}"/>
          </ac:spMkLst>
        </pc:spChg>
        <pc:spChg chg="del">
          <ac:chgData name="eleonora mistretta" userId="S::eleonoramistretta@icvillasanta.onmicrosoft.com::965d216c-a2ba-4fad-b372-65a7833dfbb8" providerId="AD" clId="Web-{E4E74D54-DF56-2BD1-F198-64C45AA6F916}" dt="2020-05-11T19:59:33.176" v="39"/>
          <ac:spMkLst>
            <pc:docMk/>
            <pc:sldMk cId="2231889108" sldId="257"/>
            <ac:spMk id="3" creationId="{6BAD1796-3ABC-4C28-9B22-811CFD1EB763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19:59:57.676" v="41"/>
          <ac:spMkLst>
            <pc:docMk/>
            <pc:sldMk cId="2231889108" sldId="257"/>
            <ac:spMk id="9" creationId="{6E4CD457-E37B-4177-94C9-92C24E7321B2}"/>
          </ac:spMkLst>
        </pc:spChg>
        <pc:picChg chg="add mod">
          <ac:chgData name="eleonora mistretta" userId="S::eleonoramistretta@icvillasanta.onmicrosoft.com::965d216c-a2ba-4fad-b372-65a7833dfbb8" providerId="AD" clId="Web-{E4E74D54-DF56-2BD1-F198-64C45AA6F916}" dt="2020-05-11T19:59:57.676" v="41"/>
          <ac:picMkLst>
            <pc:docMk/>
            <pc:sldMk cId="2231889108" sldId="257"/>
            <ac:picMk id="4" creationId="{DBA803BE-3970-4AC0-8908-7EB2310D6841}"/>
          </ac:picMkLst>
        </pc:picChg>
      </pc:sldChg>
      <pc:sldChg chg="addSp delSp modSp new mod setBg">
        <pc:chgData name="eleonora mistretta" userId="S::eleonoramistretta@icvillasanta.onmicrosoft.com::965d216c-a2ba-4fad-b372-65a7833dfbb8" providerId="AD" clId="Web-{E4E74D54-DF56-2BD1-F198-64C45AA6F916}" dt="2020-05-11T20:09:51.700" v="66"/>
        <pc:sldMkLst>
          <pc:docMk/>
          <pc:sldMk cId="691309556" sldId="258"/>
        </pc:sldMkLst>
        <pc:spChg chg="mod ord">
          <ac:chgData name="eleonora mistretta" userId="S::eleonoramistretta@icvillasanta.onmicrosoft.com::965d216c-a2ba-4fad-b372-65a7833dfbb8" providerId="AD" clId="Web-{E4E74D54-DF56-2BD1-F198-64C45AA6F916}" dt="2020-05-11T20:09:51.700" v="66"/>
          <ac:spMkLst>
            <pc:docMk/>
            <pc:sldMk cId="691309556" sldId="258"/>
            <ac:spMk id="2" creationId="{B51BDF13-2BB4-4924-B5B5-352A63E02F86}"/>
          </ac:spMkLst>
        </pc:spChg>
        <pc:spChg chg="del mod">
          <ac:chgData name="eleonora mistretta" userId="S::eleonoramistretta@icvillasanta.onmicrosoft.com::965d216c-a2ba-4fad-b372-65a7833dfbb8" providerId="AD" clId="Web-{E4E74D54-DF56-2BD1-F198-64C45AA6F916}" dt="2020-05-11T20:02:23.256" v="54"/>
          <ac:spMkLst>
            <pc:docMk/>
            <pc:sldMk cId="691309556" sldId="258"/>
            <ac:spMk id="3" creationId="{3CEBCF99-74B5-49A3-AB3C-F2C7BB4F192B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0:09:51.700" v="66"/>
          <ac:spMkLst>
            <pc:docMk/>
            <pc:sldMk cId="691309556" sldId="258"/>
            <ac:spMk id="9" creationId="{0D57E7FA-E8FC-45AC-868F-CDC8144939D6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0:09:51.700" v="66"/>
          <ac:spMkLst>
            <pc:docMk/>
            <pc:sldMk cId="691309556" sldId="258"/>
            <ac:spMk id="11" creationId="{AD8D8703-9EB7-42BC-86DE-8F2C26612B88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0:09:51.700" v="66"/>
          <ac:spMkLst>
            <pc:docMk/>
            <pc:sldMk cId="691309556" sldId="258"/>
            <ac:spMk id="16" creationId="{0D57E7FA-E8FC-45AC-868F-CDC8144939D6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0:09:51.700" v="66"/>
          <ac:spMkLst>
            <pc:docMk/>
            <pc:sldMk cId="691309556" sldId="258"/>
            <ac:spMk id="18" creationId="{8F187B58-3857-4454-9C70-EFB475976F73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0:09:51.700" v="66"/>
          <ac:spMkLst>
            <pc:docMk/>
            <pc:sldMk cId="691309556" sldId="258"/>
            <ac:spMk id="20" creationId="{4C5418A4-3935-49EA-B51C-5DDCBFAA3952}"/>
          </ac:spMkLst>
        </pc:spChg>
        <pc:picChg chg="add mod">
          <ac:chgData name="eleonora mistretta" userId="S::eleonoramistretta@icvillasanta.onmicrosoft.com::965d216c-a2ba-4fad-b372-65a7833dfbb8" providerId="AD" clId="Web-{E4E74D54-DF56-2BD1-F198-64C45AA6F916}" dt="2020-05-11T20:09:51.700" v="66"/>
          <ac:picMkLst>
            <pc:docMk/>
            <pc:sldMk cId="691309556" sldId="258"/>
            <ac:picMk id="4" creationId="{D2C1CD64-B876-4774-8175-29C8FFF41EEC}"/>
          </ac:picMkLst>
        </pc:picChg>
      </pc:sldChg>
      <pc:sldChg chg="addSp delSp modSp new mod setBg">
        <pc:chgData name="eleonora mistretta" userId="S::eleonoramistretta@icvillasanta.onmicrosoft.com::965d216c-a2ba-4fad-b372-65a7833dfbb8" providerId="AD" clId="Web-{E4E74D54-DF56-2BD1-F198-64C45AA6F916}" dt="2020-05-11T20:50:15.855" v="486" actId="20577"/>
        <pc:sldMkLst>
          <pc:docMk/>
          <pc:sldMk cId="2853026478" sldId="259"/>
        </pc:sldMkLst>
        <pc:spChg chg="mod ord">
          <ac:chgData name="eleonora mistretta" userId="S::eleonoramistretta@icvillasanta.onmicrosoft.com::965d216c-a2ba-4fad-b372-65a7833dfbb8" providerId="AD" clId="Web-{E4E74D54-DF56-2BD1-F198-64C45AA6F916}" dt="2020-05-11T20:50:15.855" v="486" actId="20577"/>
          <ac:spMkLst>
            <pc:docMk/>
            <pc:sldMk cId="2853026478" sldId="259"/>
            <ac:spMk id="2" creationId="{C0A44DAF-003F-4619-9CF4-D096B0BF953A}"/>
          </ac:spMkLst>
        </pc:spChg>
        <pc:spChg chg="del mod">
          <ac:chgData name="eleonora mistretta" userId="S::eleonoramistretta@icvillasanta.onmicrosoft.com::965d216c-a2ba-4fad-b372-65a7833dfbb8" providerId="AD" clId="Web-{E4E74D54-DF56-2BD1-F198-64C45AA6F916}" dt="2020-05-11T20:11:45.748" v="77"/>
          <ac:spMkLst>
            <pc:docMk/>
            <pc:sldMk cId="2853026478" sldId="259"/>
            <ac:spMk id="3" creationId="{B1819EAD-6299-4E9C-A4E1-B388EE98F749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0:22:08.006" v="83"/>
          <ac:spMkLst>
            <pc:docMk/>
            <pc:sldMk cId="2853026478" sldId="259"/>
            <ac:spMk id="6" creationId="{0D57E7FA-E8FC-45AC-868F-CDC8144939D6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0:22:08.006" v="83"/>
          <ac:spMkLst>
            <pc:docMk/>
            <pc:sldMk cId="2853026478" sldId="259"/>
            <ac:spMk id="7" creationId="{F269BDC9-F5DC-4A16-9583-2F8CE418465E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0:22:24.756" v="86"/>
          <ac:spMkLst>
            <pc:docMk/>
            <pc:sldMk cId="2853026478" sldId="259"/>
            <ac:spMk id="8" creationId="{0D57E7FA-E8FC-45AC-868F-CDC8144939D6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0:22:03.131" v="81"/>
          <ac:spMkLst>
            <pc:docMk/>
            <pc:sldMk cId="2853026478" sldId="259"/>
            <ac:spMk id="9" creationId="{0D57E7FA-E8FC-45AC-868F-CDC8144939D6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0:22:24.756" v="86"/>
          <ac:spMkLst>
            <pc:docMk/>
            <pc:sldMk cId="2853026478" sldId="259"/>
            <ac:spMk id="10" creationId="{B7BD7FCF-A254-4A97-A15C-319B67622677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0:22:03.131" v="81"/>
          <ac:spMkLst>
            <pc:docMk/>
            <pc:sldMk cId="2853026478" sldId="259"/>
            <ac:spMk id="11" creationId="{50D1D739-EDC4-4BE6-A073-9B157E1F9069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0:22:24.756" v="86"/>
          <ac:spMkLst>
            <pc:docMk/>
            <pc:sldMk cId="2853026478" sldId="259"/>
            <ac:spMk id="12" creationId="{52FFAF72-6204-4676-9C6F-9A4CC4D91805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0:22:03.131" v="81"/>
          <ac:spMkLst>
            <pc:docMk/>
            <pc:sldMk cId="2853026478" sldId="259"/>
            <ac:spMk id="13" creationId="{FA505F40-D149-43ED-AF99-35E23BCA8F15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0:22:03.131" v="81"/>
          <ac:spMkLst>
            <pc:docMk/>
            <pc:sldMk cId="2853026478" sldId="259"/>
            <ac:spMk id="15" creationId="{6CDD35A4-E546-4AF3-A8B9-AC24C5C9FA70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0:22:39.631" v="88"/>
          <ac:spMkLst>
            <pc:docMk/>
            <pc:sldMk cId="2853026478" sldId="259"/>
            <ac:spMk id="17" creationId="{0D57E7FA-E8FC-45AC-868F-CDC8144939D6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0:22:39.631" v="88"/>
          <ac:spMkLst>
            <pc:docMk/>
            <pc:sldMk cId="2853026478" sldId="259"/>
            <ac:spMk id="19" creationId="{8F187B58-3857-4454-9C70-EFB475976F73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0:22:39.631" v="88"/>
          <ac:spMkLst>
            <pc:docMk/>
            <pc:sldMk cId="2853026478" sldId="259"/>
            <ac:spMk id="21" creationId="{4C5418A4-3935-49EA-B51C-5DDCBFAA3952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0:22:39.631" v="88"/>
          <ac:spMkLst>
            <pc:docMk/>
            <pc:sldMk cId="2853026478" sldId="259"/>
            <ac:spMk id="26" creationId="{0D57E7FA-E8FC-45AC-868F-CDC8144939D6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0:22:39.631" v="88"/>
          <ac:spMkLst>
            <pc:docMk/>
            <pc:sldMk cId="2853026478" sldId="259"/>
            <ac:spMk id="28" creationId="{DCE1AED4-C7FF-4468-BF54-4470A0A3E283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0:22:39.631" v="88"/>
          <ac:spMkLst>
            <pc:docMk/>
            <pc:sldMk cId="2853026478" sldId="259"/>
            <ac:spMk id="30" creationId="{BDE94FAB-AA60-43B4-A2C3-3A940B9A951A}"/>
          </ac:spMkLst>
        </pc:spChg>
        <pc:picChg chg="add mod">
          <ac:chgData name="eleonora mistretta" userId="S::eleonoramistretta@icvillasanta.onmicrosoft.com::965d216c-a2ba-4fad-b372-65a7833dfbb8" providerId="AD" clId="Web-{E4E74D54-DF56-2BD1-F198-64C45AA6F916}" dt="2020-05-11T20:22:39.631" v="88"/>
          <ac:picMkLst>
            <pc:docMk/>
            <pc:sldMk cId="2853026478" sldId="259"/>
            <ac:picMk id="4" creationId="{537F54D2-D4DA-402B-B613-555A756052EA}"/>
          </ac:picMkLst>
        </pc:picChg>
      </pc:sldChg>
      <pc:sldChg chg="addSp delSp modSp new mod setBg">
        <pc:chgData name="eleonora mistretta" userId="S::eleonoramistretta@icvillasanta.onmicrosoft.com::965d216c-a2ba-4fad-b372-65a7833dfbb8" providerId="AD" clId="Web-{E4E74D54-DF56-2BD1-F198-64C45AA6F916}" dt="2020-05-11T20:49:39.292" v="479" actId="20577"/>
        <pc:sldMkLst>
          <pc:docMk/>
          <pc:sldMk cId="4268223707" sldId="260"/>
        </pc:sldMkLst>
        <pc:spChg chg="del mod">
          <ac:chgData name="eleonora mistretta" userId="S::eleonoramistretta@icvillasanta.onmicrosoft.com::965d216c-a2ba-4fad-b372-65a7833dfbb8" providerId="AD" clId="Web-{E4E74D54-DF56-2BD1-F198-64C45AA6F916}" dt="2020-05-11T20:27:26.791" v="155"/>
          <ac:spMkLst>
            <pc:docMk/>
            <pc:sldMk cId="4268223707" sldId="260"/>
            <ac:spMk id="2" creationId="{50381EDA-C897-4D24-A598-729781DE9321}"/>
          </ac:spMkLst>
        </pc:spChg>
        <pc:spChg chg="del">
          <ac:chgData name="eleonora mistretta" userId="S::eleonoramistretta@icvillasanta.onmicrosoft.com::965d216c-a2ba-4fad-b372-65a7833dfbb8" providerId="AD" clId="Web-{E4E74D54-DF56-2BD1-F198-64C45AA6F916}" dt="2020-05-11T20:27:31.619" v="157"/>
          <ac:spMkLst>
            <pc:docMk/>
            <pc:sldMk cId="4268223707" sldId="260"/>
            <ac:spMk id="3" creationId="{3904C86A-5160-4EA2-BCD9-8F7480CAC0FC}"/>
          </ac:spMkLst>
        </pc:spChg>
        <pc:spChg chg="add del mod">
          <ac:chgData name="eleonora mistretta" userId="S::eleonoramistretta@icvillasanta.onmicrosoft.com::965d216c-a2ba-4fad-b372-65a7833dfbb8" providerId="AD" clId="Web-{E4E74D54-DF56-2BD1-F198-64C45AA6F916}" dt="2020-05-11T20:27:29.932" v="156"/>
          <ac:spMkLst>
            <pc:docMk/>
            <pc:sldMk cId="4268223707" sldId="260"/>
            <ac:spMk id="5" creationId="{EF3C5F63-D1DC-4B36-9FA2-57701C84B8B1}"/>
          </ac:spMkLst>
        </pc:spChg>
        <pc:spChg chg="add mod">
          <ac:chgData name="eleonora mistretta" userId="S::eleonoramistretta@icvillasanta.onmicrosoft.com::965d216c-a2ba-4fad-b372-65a7833dfbb8" providerId="AD" clId="Web-{E4E74D54-DF56-2BD1-F198-64C45AA6F916}" dt="2020-05-11T20:43:32.959" v="433" actId="20577"/>
          <ac:spMkLst>
            <pc:docMk/>
            <pc:sldMk cId="4268223707" sldId="260"/>
            <ac:spMk id="8" creationId="{D39E2EC4-994C-4103-BBB4-D037474A30D0}"/>
          </ac:spMkLst>
        </pc:spChg>
        <pc:spChg chg="add mod">
          <ac:chgData name="eleonora mistretta" userId="S::eleonoramistretta@icvillasanta.onmicrosoft.com::965d216c-a2ba-4fad-b372-65a7833dfbb8" providerId="AD" clId="Web-{E4E74D54-DF56-2BD1-F198-64C45AA6F916}" dt="2020-05-11T20:48:58.776" v="474" actId="20577"/>
          <ac:spMkLst>
            <pc:docMk/>
            <pc:sldMk cId="4268223707" sldId="260"/>
            <ac:spMk id="10" creationId="{74FB2A73-25E3-4470-AFF4-53B4B3B87E52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0:27:44.619" v="160"/>
          <ac:spMkLst>
            <pc:docMk/>
            <pc:sldMk cId="4268223707" sldId="260"/>
            <ac:spMk id="11" creationId="{6E4CD457-E37B-4177-94C9-92C24E7321B2}"/>
          </ac:spMkLst>
        </pc:spChg>
        <pc:spChg chg="add mod">
          <ac:chgData name="eleonora mistretta" userId="S::eleonoramistretta@icvillasanta.onmicrosoft.com::965d216c-a2ba-4fad-b372-65a7833dfbb8" providerId="AD" clId="Web-{E4E74D54-DF56-2BD1-F198-64C45AA6F916}" dt="2020-05-11T20:49:39.292" v="479" actId="20577"/>
          <ac:spMkLst>
            <pc:docMk/>
            <pc:sldMk cId="4268223707" sldId="260"/>
            <ac:spMk id="15" creationId="{7A1FAE72-51BF-4460-8BBC-1BAABD08A9BD}"/>
          </ac:spMkLst>
        </pc:spChg>
        <pc:spChg chg="add mod">
          <ac:chgData name="eleonora mistretta" userId="S::eleonoramistretta@icvillasanta.onmicrosoft.com::965d216c-a2ba-4fad-b372-65a7833dfbb8" providerId="AD" clId="Web-{E4E74D54-DF56-2BD1-F198-64C45AA6F916}" dt="2020-05-11T20:49:27.011" v="478" actId="14100"/>
          <ac:spMkLst>
            <pc:docMk/>
            <pc:sldMk cId="4268223707" sldId="260"/>
            <ac:spMk id="16" creationId="{4D4DFB05-2827-43DC-8004-4AD20DF1CF38}"/>
          </ac:spMkLst>
        </pc:spChg>
        <pc:picChg chg="add del mod">
          <ac:chgData name="eleonora mistretta" userId="S::eleonoramistretta@icvillasanta.onmicrosoft.com::965d216c-a2ba-4fad-b372-65a7833dfbb8" providerId="AD" clId="Web-{E4E74D54-DF56-2BD1-F198-64C45AA6F916}" dt="2020-05-11T20:37:57.627" v="379"/>
          <ac:picMkLst>
            <pc:docMk/>
            <pc:sldMk cId="4268223707" sldId="260"/>
            <ac:picMk id="6" creationId="{DF429B8A-78E2-4BF9-8CB5-4E3E93EFA174}"/>
          </ac:picMkLst>
        </pc:picChg>
        <pc:picChg chg="add del mod">
          <ac:chgData name="eleonora mistretta" userId="S::eleonoramistretta@icvillasanta.onmicrosoft.com::965d216c-a2ba-4fad-b372-65a7833dfbb8" providerId="AD" clId="Web-{E4E74D54-DF56-2BD1-F198-64C45AA6F916}" dt="2020-05-11T20:32:37.514" v="266"/>
          <ac:picMkLst>
            <pc:docMk/>
            <pc:sldMk cId="4268223707" sldId="260"/>
            <ac:picMk id="12" creationId="{04D04F08-EDE8-44DF-AA3E-6AC9F6F4C6E3}"/>
          </ac:picMkLst>
        </pc:picChg>
        <pc:cxnChg chg="add mod">
          <ac:chgData name="eleonora mistretta" userId="S::eleonoramistretta@icvillasanta.onmicrosoft.com::965d216c-a2ba-4fad-b372-65a7833dfbb8" providerId="AD" clId="Web-{E4E74D54-DF56-2BD1-F198-64C45AA6F916}" dt="2020-05-11T20:38:04.580" v="381" actId="14100"/>
          <ac:cxnSpMkLst>
            <pc:docMk/>
            <pc:sldMk cId="4268223707" sldId="260"/>
            <ac:cxnSpMk id="9" creationId="{B19C4D83-3A5E-46B9-88F8-39C9B34B17F6}"/>
          </ac:cxnSpMkLst>
        </pc:cxnChg>
        <pc:cxnChg chg="add mod">
          <ac:chgData name="eleonora mistretta" userId="S::eleonoramistretta@icvillasanta.onmicrosoft.com::965d216c-a2ba-4fad-b372-65a7833dfbb8" providerId="AD" clId="Web-{E4E74D54-DF56-2BD1-F198-64C45AA6F916}" dt="2020-05-11T20:33:39.749" v="274" actId="14100"/>
          <ac:cxnSpMkLst>
            <pc:docMk/>
            <pc:sldMk cId="4268223707" sldId="260"/>
            <ac:cxnSpMk id="14" creationId="{2602DE6B-48E0-4984-8AD1-A6ABD64F2329}"/>
          </ac:cxnSpMkLst>
        </pc:cxnChg>
        <pc:cxnChg chg="add mod">
          <ac:chgData name="eleonora mistretta" userId="S::eleonoramistretta@icvillasanta.onmicrosoft.com::965d216c-a2ba-4fad-b372-65a7833dfbb8" providerId="AD" clId="Web-{E4E74D54-DF56-2BD1-F198-64C45AA6F916}" dt="2020-05-11T20:38:28.331" v="384" actId="14100"/>
          <ac:cxnSpMkLst>
            <pc:docMk/>
            <pc:sldMk cId="4268223707" sldId="260"/>
            <ac:cxnSpMk id="17" creationId="{0AD5764A-3ACB-4100-A4E8-ABB18371B52D}"/>
          </ac:cxnSpMkLst>
        </pc:cxnChg>
      </pc:sldChg>
      <pc:sldChg chg="addSp delSp modSp new mod setBg">
        <pc:chgData name="eleonora mistretta" userId="S::eleonoramistretta@icvillasanta.onmicrosoft.com::965d216c-a2ba-4fad-b372-65a7833dfbb8" providerId="AD" clId="Web-{E4E74D54-DF56-2BD1-F198-64C45AA6F916}" dt="2020-05-11T20:39:59.878" v="393" actId="20577"/>
        <pc:sldMkLst>
          <pc:docMk/>
          <pc:sldMk cId="2520891218" sldId="261"/>
        </pc:sldMkLst>
        <pc:spChg chg="del mod">
          <ac:chgData name="eleonora mistretta" userId="S::eleonoramistretta@icvillasanta.onmicrosoft.com::965d216c-a2ba-4fad-b372-65a7833dfbb8" providerId="AD" clId="Web-{E4E74D54-DF56-2BD1-F198-64C45AA6F916}" dt="2020-05-11T20:39:45.191" v="391"/>
          <ac:spMkLst>
            <pc:docMk/>
            <pc:sldMk cId="2520891218" sldId="261"/>
            <ac:spMk id="2" creationId="{526C6AE2-5C5A-4C5F-A6E1-6BAF3E3A2F6F}"/>
          </ac:spMkLst>
        </pc:spChg>
        <pc:spChg chg="del">
          <ac:chgData name="eleonora mistretta" userId="S::eleonoramistretta@icvillasanta.onmicrosoft.com::965d216c-a2ba-4fad-b372-65a7833dfbb8" providerId="AD" clId="Web-{E4E74D54-DF56-2BD1-F198-64C45AA6F916}" dt="2020-05-11T20:39:24.737" v="386"/>
          <ac:spMkLst>
            <pc:docMk/>
            <pc:sldMk cId="2520891218" sldId="261"/>
            <ac:spMk id="3" creationId="{730003F7-E031-41CE-9D9A-CC672B1B6615}"/>
          </ac:spMkLst>
        </pc:spChg>
        <pc:spChg chg="add mod">
          <ac:chgData name="eleonora mistretta" userId="S::eleonoramistretta@icvillasanta.onmicrosoft.com::965d216c-a2ba-4fad-b372-65a7833dfbb8" providerId="AD" clId="Web-{E4E74D54-DF56-2BD1-F198-64C45AA6F916}" dt="2020-05-11T20:39:59.878" v="393" actId="20577"/>
          <ac:spMkLst>
            <pc:docMk/>
            <pc:sldMk cId="2520891218" sldId="261"/>
            <ac:spMk id="4" creationId="{562C2529-2EE2-4B00-8057-BB7905E71009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0:39:49.519" v="392"/>
          <ac:spMkLst>
            <pc:docMk/>
            <pc:sldMk cId="2520891218" sldId="261"/>
            <ac:spMk id="9" creationId="{0D57E7FA-E8FC-45AC-868F-CDC8144939D6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0:39:49.519" v="392"/>
          <ac:spMkLst>
            <pc:docMk/>
            <pc:sldMk cId="2520891218" sldId="261"/>
            <ac:spMk id="11" creationId="{D839A9B9-F246-4779-A2BA-7AD3DAB5412B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0:39:49.519" v="392"/>
          <ac:spMkLst>
            <pc:docMk/>
            <pc:sldMk cId="2520891218" sldId="261"/>
            <ac:spMk id="13" creationId="{689FF3C7-B796-4C63-BF20-B2EE56888340}"/>
          </ac:spMkLst>
        </pc:spChg>
      </pc:sldChg>
      <pc:sldChg chg="addSp modSp new">
        <pc:chgData name="eleonora mistretta" userId="S::eleonoramistretta@icvillasanta.onmicrosoft.com::965d216c-a2ba-4fad-b372-65a7833dfbb8" providerId="AD" clId="Web-{E4E74D54-DF56-2BD1-F198-64C45AA6F916}" dt="2020-05-11T20:44:41.945" v="438" actId="1076"/>
        <pc:sldMkLst>
          <pc:docMk/>
          <pc:sldMk cId="16003257" sldId="262"/>
        </pc:sldMkLst>
        <pc:spChg chg="mod">
          <ac:chgData name="eleonora mistretta" userId="S::eleonoramistretta@icvillasanta.onmicrosoft.com::965d216c-a2ba-4fad-b372-65a7833dfbb8" providerId="AD" clId="Web-{E4E74D54-DF56-2BD1-F198-64C45AA6F916}" dt="2020-05-11T20:41:15.817" v="411" actId="20577"/>
          <ac:spMkLst>
            <pc:docMk/>
            <pc:sldMk cId="16003257" sldId="262"/>
            <ac:spMk id="2" creationId="{9DBE0B09-8E05-4D26-8B55-D635210EC41B}"/>
          </ac:spMkLst>
        </pc:spChg>
        <pc:spChg chg="mod">
          <ac:chgData name="eleonora mistretta" userId="S::eleonoramistretta@icvillasanta.onmicrosoft.com::965d216c-a2ba-4fad-b372-65a7833dfbb8" providerId="AD" clId="Web-{E4E74D54-DF56-2BD1-F198-64C45AA6F916}" dt="2020-05-11T20:42:39.318" v="429" actId="14100"/>
          <ac:spMkLst>
            <pc:docMk/>
            <pc:sldMk cId="16003257" sldId="262"/>
            <ac:spMk id="3" creationId="{86937738-442E-4C28-AD7A-305CD796ED79}"/>
          </ac:spMkLst>
        </pc:spChg>
        <pc:picChg chg="add mod">
          <ac:chgData name="eleonora mistretta" userId="S::eleonoramistretta@icvillasanta.onmicrosoft.com::965d216c-a2ba-4fad-b372-65a7833dfbb8" providerId="AD" clId="Web-{E4E74D54-DF56-2BD1-F198-64C45AA6F916}" dt="2020-05-11T20:44:41.945" v="438" actId="1076"/>
          <ac:picMkLst>
            <pc:docMk/>
            <pc:sldMk cId="16003257" sldId="262"/>
            <ac:picMk id="4" creationId="{DB367601-A38F-473A-B3B8-BA2336FF31BE}"/>
          </ac:picMkLst>
        </pc:picChg>
      </pc:sldChg>
      <pc:sldChg chg="addSp modSp new mod setBg">
        <pc:chgData name="eleonora mistretta" userId="S::eleonoramistretta@icvillasanta.onmicrosoft.com::965d216c-a2ba-4fad-b372-65a7833dfbb8" providerId="AD" clId="Web-{E4E74D54-DF56-2BD1-F198-64C45AA6F916}" dt="2020-05-11T20:52:34.060" v="495" actId="20577"/>
        <pc:sldMkLst>
          <pc:docMk/>
          <pc:sldMk cId="128331634" sldId="263"/>
        </pc:sldMkLst>
        <pc:spChg chg="mod">
          <ac:chgData name="eleonora mistretta" userId="S::eleonoramistretta@icvillasanta.onmicrosoft.com::965d216c-a2ba-4fad-b372-65a7833dfbb8" providerId="AD" clId="Web-{E4E74D54-DF56-2BD1-F198-64C45AA6F916}" dt="2020-05-11T20:52:34.060" v="495" actId="20577"/>
          <ac:spMkLst>
            <pc:docMk/>
            <pc:sldMk cId="128331634" sldId="263"/>
            <ac:spMk id="2" creationId="{E2B4A6A6-C572-4CE9-BD90-553A064D9B0D}"/>
          </ac:spMkLst>
        </pc:spChg>
        <pc:spChg chg="mod">
          <ac:chgData name="eleonora mistretta" userId="S::eleonoramistretta@icvillasanta.onmicrosoft.com::965d216c-a2ba-4fad-b372-65a7833dfbb8" providerId="AD" clId="Web-{E4E74D54-DF56-2BD1-F198-64C45AA6F916}" dt="2020-05-11T20:52:27.060" v="494"/>
          <ac:spMkLst>
            <pc:docMk/>
            <pc:sldMk cId="128331634" sldId="263"/>
            <ac:spMk id="3" creationId="{25F2B2AA-9E56-4FD1-A240-DD05C10F6F1E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0:52:27.060" v="494"/>
          <ac:spMkLst>
            <pc:docMk/>
            <pc:sldMk cId="128331634" sldId="263"/>
            <ac:spMk id="9" creationId="{94C5663A-0CE3-4AEE-B47E-FB68D9EBFE1A}"/>
          </ac:spMkLst>
        </pc:spChg>
        <pc:picChg chg="add mod">
          <ac:chgData name="eleonora mistretta" userId="S::eleonoramistretta@icvillasanta.onmicrosoft.com::965d216c-a2ba-4fad-b372-65a7833dfbb8" providerId="AD" clId="Web-{E4E74D54-DF56-2BD1-F198-64C45AA6F916}" dt="2020-05-11T20:52:27.060" v="494"/>
          <ac:picMkLst>
            <pc:docMk/>
            <pc:sldMk cId="128331634" sldId="263"/>
            <ac:picMk id="4" creationId="{0495010A-4F35-4F0A-863B-FD72AF7D6A0A}"/>
          </ac:picMkLst>
        </pc:picChg>
      </pc:sldChg>
      <pc:sldChg chg="addSp delSp modSp new mod setBg">
        <pc:chgData name="eleonora mistretta" userId="S::eleonoramistretta@icvillasanta.onmicrosoft.com::965d216c-a2ba-4fad-b372-65a7833dfbb8" providerId="AD" clId="Web-{E4E74D54-DF56-2BD1-F198-64C45AA6F916}" dt="2020-05-11T21:28:02.259" v="972" actId="20577"/>
        <pc:sldMkLst>
          <pc:docMk/>
          <pc:sldMk cId="3752073592" sldId="264"/>
        </pc:sldMkLst>
        <pc:spChg chg="mod ord">
          <ac:chgData name="eleonora mistretta" userId="S::eleonoramistretta@icvillasanta.onmicrosoft.com::965d216c-a2ba-4fad-b372-65a7833dfbb8" providerId="AD" clId="Web-{E4E74D54-DF56-2BD1-F198-64C45AA6F916}" dt="2020-05-11T21:28:02.259" v="972" actId="20577"/>
          <ac:spMkLst>
            <pc:docMk/>
            <pc:sldMk cId="3752073592" sldId="264"/>
            <ac:spMk id="2" creationId="{E123E42C-72DE-4247-A83E-60ECE21813E8}"/>
          </ac:spMkLst>
        </pc:spChg>
        <pc:spChg chg="del">
          <ac:chgData name="eleonora mistretta" userId="S::eleonoramistretta@icvillasanta.onmicrosoft.com::965d216c-a2ba-4fad-b372-65a7833dfbb8" providerId="AD" clId="Web-{E4E74D54-DF56-2BD1-F198-64C45AA6F916}" dt="2020-05-11T20:54:13.483" v="506"/>
          <ac:spMkLst>
            <pc:docMk/>
            <pc:sldMk cId="3752073592" sldId="264"/>
            <ac:spMk id="3" creationId="{8D3FEF94-289F-4F86-BC5D-0447CD7CDD27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0:58:31.330" v="520"/>
          <ac:spMkLst>
            <pc:docMk/>
            <pc:sldMk cId="3752073592" sldId="264"/>
            <ac:spMk id="12" creationId="{0D57E7FA-E8FC-45AC-868F-CDC8144939D6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0:58:31.330" v="520"/>
          <ac:spMkLst>
            <pc:docMk/>
            <pc:sldMk cId="3752073592" sldId="264"/>
            <ac:spMk id="13" creationId="{8A0CF8A7-3A3D-4AEF-9289-14609536080E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0:58:31.314" v="519"/>
          <ac:spMkLst>
            <pc:docMk/>
            <pc:sldMk cId="3752073592" sldId="264"/>
            <ac:spMk id="15" creationId="{0D57E7FA-E8FC-45AC-868F-CDC8144939D6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0:58:31.314" v="519"/>
          <ac:spMkLst>
            <pc:docMk/>
            <pc:sldMk cId="3752073592" sldId="264"/>
            <ac:spMk id="17" creationId="{A26C624C-963C-4795-B05B-6565DB5ABD39}"/>
          </ac:spMkLst>
        </pc:spChg>
        <pc:picChg chg="add mod ord">
          <ac:chgData name="eleonora mistretta" userId="S::eleonoramistretta@icvillasanta.onmicrosoft.com::965d216c-a2ba-4fad-b372-65a7833dfbb8" providerId="AD" clId="Web-{E4E74D54-DF56-2BD1-F198-64C45AA6F916}" dt="2020-05-11T20:58:31.330" v="520"/>
          <ac:picMkLst>
            <pc:docMk/>
            <pc:sldMk cId="3752073592" sldId="264"/>
            <ac:picMk id="4" creationId="{E9FF9737-F69F-427C-A565-788448445C0D}"/>
          </ac:picMkLst>
        </pc:picChg>
        <pc:picChg chg="add mod">
          <ac:chgData name="eleonora mistretta" userId="S::eleonoramistretta@icvillasanta.onmicrosoft.com::965d216c-a2ba-4fad-b372-65a7833dfbb8" providerId="AD" clId="Web-{E4E74D54-DF56-2BD1-F198-64C45AA6F916}" dt="2020-05-11T20:58:31.330" v="520"/>
          <ac:picMkLst>
            <pc:docMk/>
            <pc:sldMk cId="3752073592" sldId="264"/>
            <ac:picMk id="6" creationId="{F48377C3-7567-4E0F-BAB3-279DC54E163C}"/>
          </ac:picMkLst>
        </pc:picChg>
        <pc:picChg chg="add mod ord">
          <ac:chgData name="eleonora mistretta" userId="S::eleonoramistretta@icvillasanta.onmicrosoft.com::965d216c-a2ba-4fad-b372-65a7833dfbb8" providerId="AD" clId="Web-{E4E74D54-DF56-2BD1-F198-64C45AA6F916}" dt="2020-05-11T20:58:31.330" v="520"/>
          <ac:picMkLst>
            <pc:docMk/>
            <pc:sldMk cId="3752073592" sldId="264"/>
            <ac:picMk id="8" creationId="{A75BA5C0-B902-46F3-8B63-34B9E8CD899C}"/>
          </ac:picMkLst>
        </pc:picChg>
        <pc:picChg chg="add mod">
          <ac:chgData name="eleonora mistretta" userId="S::eleonoramistretta@icvillasanta.onmicrosoft.com::965d216c-a2ba-4fad-b372-65a7833dfbb8" providerId="AD" clId="Web-{E4E74D54-DF56-2BD1-F198-64C45AA6F916}" dt="2020-05-11T20:58:31.330" v="520"/>
          <ac:picMkLst>
            <pc:docMk/>
            <pc:sldMk cId="3752073592" sldId="264"/>
            <ac:picMk id="10" creationId="{11D9B69C-2469-4105-AE31-465A36C42994}"/>
          </ac:picMkLst>
        </pc:picChg>
      </pc:sldChg>
      <pc:sldChg chg="addSp delSp modSp new mod setBg">
        <pc:chgData name="eleonora mistretta" userId="S::eleonoramistretta@icvillasanta.onmicrosoft.com::965d216c-a2ba-4fad-b372-65a7833dfbb8" providerId="AD" clId="Web-{E4E74D54-DF56-2BD1-F198-64C45AA6F916}" dt="2020-05-11T21:05:21.960" v="613" actId="20577"/>
        <pc:sldMkLst>
          <pc:docMk/>
          <pc:sldMk cId="1839292202" sldId="265"/>
        </pc:sldMkLst>
        <pc:spChg chg="mod">
          <ac:chgData name="eleonora mistretta" userId="S::eleonoramistretta@icvillasanta.onmicrosoft.com::965d216c-a2ba-4fad-b372-65a7833dfbb8" providerId="AD" clId="Web-{E4E74D54-DF56-2BD1-F198-64C45AA6F916}" dt="2020-05-11T21:05:21.960" v="613" actId="20577"/>
          <ac:spMkLst>
            <pc:docMk/>
            <pc:sldMk cId="1839292202" sldId="265"/>
            <ac:spMk id="2" creationId="{8ABB115F-E165-42DC-92A9-E481A3E272F7}"/>
          </ac:spMkLst>
        </pc:spChg>
        <pc:spChg chg="del">
          <ac:chgData name="eleonora mistretta" userId="S::eleonoramistretta@icvillasanta.onmicrosoft.com::965d216c-a2ba-4fad-b372-65a7833dfbb8" providerId="AD" clId="Web-{E4E74D54-DF56-2BD1-F198-64C45AA6F916}" dt="2020-05-11T21:03:51.272" v="607"/>
          <ac:spMkLst>
            <pc:docMk/>
            <pc:sldMk cId="1839292202" sldId="265"/>
            <ac:spMk id="3" creationId="{22E28238-4BEA-4DD7-8ED8-6BAF192456F1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1:05:02.147" v="612"/>
          <ac:spMkLst>
            <pc:docMk/>
            <pc:sldMk cId="1839292202" sldId="265"/>
            <ac:spMk id="11" creationId="{0D57E7FA-E8FC-45AC-868F-CDC8144939D6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1:05:02.147" v="612"/>
          <ac:spMkLst>
            <pc:docMk/>
            <pc:sldMk cId="1839292202" sldId="265"/>
            <ac:spMk id="13" creationId="{214DB47B-6C2B-46D1-9B08-00E098C72C0F}"/>
          </ac:spMkLst>
        </pc:spChg>
        <pc:picChg chg="add mod ord">
          <ac:chgData name="eleonora mistretta" userId="S::eleonoramistretta@icvillasanta.onmicrosoft.com::965d216c-a2ba-4fad-b372-65a7833dfbb8" providerId="AD" clId="Web-{E4E74D54-DF56-2BD1-F198-64C45AA6F916}" dt="2020-05-11T21:05:02.147" v="612"/>
          <ac:picMkLst>
            <pc:docMk/>
            <pc:sldMk cId="1839292202" sldId="265"/>
            <ac:picMk id="4" creationId="{08917259-ABD7-4A65-AEEE-68C7C19359C2}"/>
          </ac:picMkLst>
        </pc:picChg>
        <pc:picChg chg="add mod">
          <ac:chgData name="eleonora mistretta" userId="S::eleonoramistretta@icvillasanta.onmicrosoft.com::965d216c-a2ba-4fad-b372-65a7833dfbb8" providerId="AD" clId="Web-{E4E74D54-DF56-2BD1-F198-64C45AA6F916}" dt="2020-05-11T21:05:02.147" v="612"/>
          <ac:picMkLst>
            <pc:docMk/>
            <pc:sldMk cId="1839292202" sldId="265"/>
            <ac:picMk id="6" creationId="{65860992-8B6E-4F30-BFE2-BCA4FB532404}"/>
          </ac:picMkLst>
        </pc:picChg>
      </pc:sldChg>
      <pc:sldChg chg="addSp delSp modSp new mod ord setBg setClrOvrMap">
        <pc:chgData name="eleonora mistretta" userId="S::eleonoramistretta@icvillasanta.onmicrosoft.com::965d216c-a2ba-4fad-b372-65a7833dfbb8" providerId="AD" clId="Web-{E4E74D54-DF56-2BD1-F198-64C45AA6F916}" dt="2020-05-11T21:28:15.743" v="974"/>
        <pc:sldMkLst>
          <pc:docMk/>
          <pc:sldMk cId="11298352" sldId="266"/>
        </pc:sldMkLst>
        <pc:spChg chg="mod ord">
          <ac:chgData name="eleonora mistretta" userId="S::eleonoramistretta@icvillasanta.onmicrosoft.com::965d216c-a2ba-4fad-b372-65a7833dfbb8" providerId="AD" clId="Web-{E4E74D54-DF56-2BD1-F198-64C45AA6F916}" dt="2020-05-11T21:10:42.402" v="850" actId="20577"/>
          <ac:spMkLst>
            <pc:docMk/>
            <pc:sldMk cId="11298352" sldId="266"/>
            <ac:spMk id="2" creationId="{A3D56CF9-8BB5-4856-A1F4-D329C444FF7F}"/>
          </ac:spMkLst>
        </pc:spChg>
        <pc:spChg chg="del mod">
          <ac:chgData name="eleonora mistretta" userId="S::eleonoramistretta@icvillasanta.onmicrosoft.com::965d216c-a2ba-4fad-b372-65a7833dfbb8" providerId="AD" clId="Web-{E4E74D54-DF56-2BD1-F198-64C45AA6F916}" dt="2020-05-11T21:03:07.802" v="606"/>
          <ac:spMkLst>
            <pc:docMk/>
            <pc:sldMk cId="11298352" sldId="266"/>
            <ac:spMk id="3" creationId="{64D8263B-CC00-4533-8708-A43F8FF510D8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1:09:43.479" v="838"/>
          <ac:spMkLst>
            <pc:docMk/>
            <pc:sldMk cId="11298352" sldId="266"/>
            <ac:spMk id="6" creationId="{94C5663A-0CE3-4AEE-B47E-FB68D9EBFE1A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1:09:43.495" v="839"/>
          <ac:spMkLst>
            <pc:docMk/>
            <pc:sldMk cId="11298352" sldId="266"/>
            <ac:spMk id="7" creationId="{0E3596DD-156A-473E-9BB3-C6A29F7574E9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1:09:43.479" v="838"/>
          <ac:spMkLst>
            <pc:docMk/>
            <pc:sldMk cId="11298352" sldId="266"/>
            <ac:spMk id="8" creationId="{2BB68DDD-1407-43FB-9D02-E4DA18F236D3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1:09:36.182" v="836"/>
          <ac:spMkLst>
            <pc:docMk/>
            <pc:sldMk cId="11298352" sldId="266"/>
            <ac:spMk id="9" creationId="{0D57E7FA-E8FC-45AC-868F-CDC8144939D6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1:09:43.495" v="839"/>
          <ac:spMkLst>
            <pc:docMk/>
            <pc:sldMk cId="11298352" sldId="266"/>
            <ac:spMk id="10" creationId="{2C46C4D6-C474-4E92-B52E-944C1118F7B6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1:09:36.182" v="836"/>
          <ac:spMkLst>
            <pc:docMk/>
            <pc:sldMk cId="11298352" sldId="266"/>
            <ac:spMk id="11" creationId="{E2CFBC99-FB8F-41F7-A81D-A5288D688D79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1:09:52.932" v="840"/>
          <ac:spMkLst>
            <pc:docMk/>
            <pc:sldMk cId="11298352" sldId="266"/>
            <ac:spMk id="12" creationId="{D8C1161F-CE22-4D9D-A1D0-9DED09CABB6F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1:09:36.182" v="836"/>
          <ac:spMkLst>
            <pc:docMk/>
            <pc:sldMk cId="11298352" sldId="266"/>
            <ac:spMk id="13" creationId="{A435A76B-D478-4F38-9D76-040E49ADC674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1:09:36.182" v="836"/>
          <ac:spMkLst>
            <pc:docMk/>
            <pc:sldMk cId="11298352" sldId="266"/>
            <ac:spMk id="15" creationId="{32A10516-6576-4FA1-AC71-513C6B46AF2C}"/>
          </ac:spMkLst>
        </pc:spChg>
        <pc:picChg chg="add mod ord">
          <ac:chgData name="eleonora mistretta" userId="S::eleonoramistretta@icvillasanta.onmicrosoft.com::965d216c-a2ba-4fad-b372-65a7833dfbb8" providerId="AD" clId="Web-{E4E74D54-DF56-2BD1-F198-64C45AA6F916}" dt="2020-05-11T21:09:59.214" v="842" actId="1076"/>
          <ac:picMkLst>
            <pc:docMk/>
            <pc:sldMk cId="11298352" sldId="266"/>
            <ac:picMk id="4" creationId="{8DE64928-2161-4305-92A9-FBBA39A30C53}"/>
          </ac:picMkLst>
        </pc:picChg>
      </pc:sldChg>
      <pc:sldChg chg="addSp delSp modSp new mod setBg setClrOvrMap">
        <pc:chgData name="eleonora mistretta" userId="S::eleonoramistretta@icvillasanta.onmicrosoft.com::965d216c-a2ba-4fad-b372-65a7833dfbb8" providerId="AD" clId="Web-{E4E74D54-DF56-2BD1-F198-64C45AA6F916}" dt="2020-05-11T21:26:42.726" v="915" actId="1076"/>
        <pc:sldMkLst>
          <pc:docMk/>
          <pc:sldMk cId="4159761326" sldId="267"/>
        </pc:sldMkLst>
        <pc:spChg chg="mod">
          <ac:chgData name="eleonora mistretta" userId="S::eleonoramistretta@icvillasanta.onmicrosoft.com::965d216c-a2ba-4fad-b372-65a7833dfbb8" providerId="AD" clId="Web-{E4E74D54-DF56-2BD1-F198-64C45AA6F916}" dt="2020-05-11T21:26:42.726" v="915" actId="1076"/>
          <ac:spMkLst>
            <pc:docMk/>
            <pc:sldMk cId="4159761326" sldId="267"/>
            <ac:spMk id="2" creationId="{7EE250DC-16F1-490B-8EA7-36757336DD13}"/>
          </ac:spMkLst>
        </pc:spChg>
        <pc:spChg chg="mod ord">
          <ac:chgData name="eleonora mistretta" userId="S::eleonoramistretta@icvillasanta.onmicrosoft.com::965d216c-a2ba-4fad-b372-65a7833dfbb8" providerId="AD" clId="Web-{E4E74D54-DF56-2BD1-F198-64C45AA6F916}" dt="2020-05-11T21:24:32.412" v="896"/>
          <ac:spMkLst>
            <pc:docMk/>
            <pc:sldMk cId="4159761326" sldId="267"/>
            <ac:spMk id="3" creationId="{3EA839EB-819A-4DBB-9F74-C616320595BA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1:24:32.412" v="896"/>
          <ac:spMkLst>
            <pc:docMk/>
            <pc:sldMk cId="4159761326" sldId="267"/>
            <ac:spMk id="11" creationId="{49752775-F02C-4C61-A592-6CEB4C47CED9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1:24:32.412" v="896"/>
          <ac:spMkLst>
            <pc:docMk/>
            <pc:sldMk cId="4159761326" sldId="267"/>
            <ac:spMk id="13" creationId="{0C5F069E-AFE6-4825-8945-46F2918A5019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1:24:32.412" v="896"/>
          <ac:spMkLst>
            <pc:docMk/>
            <pc:sldMk cId="4159761326" sldId="267"/>
            <ac:spMk id="18" creationId="{0E3596DD-156A-473E-9BB3-C6A29F7574E9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1:24:32.412" v="896"/>
          <ac:spMkLst>
            <pc:docMk/>
            <pc:sldMk cId="4159761326" sldId="267"/>
            <ac:spMk id="20" creationId="{2C46C4D6-C474-4E92-B52E-944C1118F7B6}"/>
          </ac:spMkLst>
        </pc:spChg>
        <pc:picChg chg="add del mod ord">
          <ac:chgData name="eleonora mistretta" userId="S::eleonoramistretta@icvillasanta.onmicrosoft.com::965d216c-a2ba-4fad-b372-65a7833dfbb8" providerId="AD" clId="Web-{E4E74D54-DF56-2BD1-F198-64C45AA6F916}" dt="2020-05-11T21:24:28.100" v="895"/>
          <ac:picMkLst>
            <pc:docMk/>
            <pc:sldMk cId="4159761326" sldId="267"/>
            <ac:picMk id="4" creationId="{BEBD1CA3-B52E-461A-B6F2-4C4FFF995B37}"/>
          </ac:picMkLst>
        </pc:picChg>
        <pc:picChg chg="add del mod ord">
          <ac:chgData name="eleonora mistretta" userId="S::eleonoramistretta@icvillasanta.onmicrosoft.com::965d216c-a2ba-4fad-b372-65a7833dfbb8" providerId="AD" clId="Web-{E4E74D54-DF56-2BD1-F198-64C45AA6F916}" dt="2020-05-11T21:25:12.850" v="898"/>
          <ac:picMkLst>
            <pc:docMk/>
            <pc:sldMk cId="4159761326" sldId="267"/>
            <ac:picMk id="6" creationId="{B8BFFA5D-964C-441A-BFAC-1B71AE4B25F9}"/>
          </ac:picMkLst>
        </pc:picChg>
        <pc:picChg chg="add del mod modCrop">
          <ac:chgData name="eleonora mistretta" userId="S::eleonoramistretta@icvillasanta.onmicrosoft.com::965d216c-a2ba-4fad-b372-65a7833dfbb8" providerId="AD" clId="Web-{E4E74D54-DF56-2BD1-F198-64C45AA6F916}" dt="2020-05-11T21:25:53.476" v="903"/>
          <ac:picMkLst>
            <pc:docMk/>
            <pc:sldMk cId="4159761326" sldId="267"/>
            <ac:picMk id="8" creationId="{2943F1AE-4373-4927-8ED1-80B4C4D95F37}"/>
          </ac:picMkLst>
        </pc:picChg>
        <pc:picChg chg="add mod">
          <ac:chgData name="eleonora mistretta" userId="S::eleonoramistretta@icvillasanta.onmicrosoft.com::965d216c-a2ba-4fad-b372-65a7833dfbb8" providerId="AD" clId="Web-{E4E74D54-DF56-2BD1-F198-64C45AA6F916}" dt="2020-05-11T21:26:17.632" v="906" actId="1076"/>
          <ac:picMkLst>
            <pc:docMk/>
            <pc:sldMk cId="4159761326" sldId="267"/>
            <ac:picMk id="10" creationId="{3D1A9558-26D3-4744-8DFE-CF5C97866B38}"/>
          </ac:picMkLst>
        </pc:picChg>
      </pc:sldChg>
      <pc:sldChg chg="addSp delSp modSp new mod setBg">
        <pc:chgData name="eleonora mistretta" userId="S::eleonoramistretta@icvillasanta.onmicrosoft.com::965d216c-a2ba-4fad-b372-65a7833dfbb8" providerId="AD" clId="Web-{E4E74D54-DF56-2BD1-F198-64C45AA6F916}" dt="2020-05-11T21:35:13.076" v="1122" actId="20577"/>
        <pc:sldMkLst>
          <pc:docMk/>
          <pc:sldMk cId="3358816880" sldId="268"/>
        </pc:sldMkLst>
        <pc:spChg chg="mod">
          <ac:chgData name="eleonora mistretta" userId="S::eleonoramistretta@icvillasanta.onmicrosoft.com::965d216c-a2ba-4fad-b372-65a7833dfbb8" providerId="AD" clId="Web-{E4E74D54-DF56-2BD1-F198-64C45AA6F916}" dt="2020-05-11T21:35:13.076" v="1122" actId="20577"/>
          <ac:spMkLst>
            <pc:docMk/>
            <pc:sldMk cId="3358816880" sldId="268"/>
            <ac:spMk id="2" creationId="{F2F45889-4A06-474E-9096-C9B56AB03AD6}"/>
          </ac:spMkLst>
        </pc:spChg>
        <pc:spChg chg="del">
          <ac:chgData name="eleonora mistretta" userId="S::eleonoramistretta@icvillasanta.onmicrosoft.com::965d216c-a2ba-4fad-b372-65a7833dfbb8" providerId="AD" clId="Web-{E4E74D54-DF56-2BD1-F198-64C45AA6F916}" dt="2020-05-11T21:32:22.777" v="1119"/>
          <ac:spMkLst>
            <pc:docMk/>
            <pc:sldMk cId="3358816880" sldId="268"/>
            <ac:spMk id="3" creationId="{6CE8E38A-1780-4CFA-A2CB-D6AEA1A93914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1:35:02.451" v="1121"/>
          <ac:spMkLst>
            <pc:docMk/>
            <pc:sldMk cId="3358816880" sldId="268"/>
            <ac:spMk id="9" creationId="{0D57E7FA-E8FC-45AC-868F-CDC8144939D6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1:35:02.451" v="1121"/>
          <ac:spMkLst>
            <pc:docMk/>
            <pc:sldMk cId="3358816880" sldId="268"/>
            <ac:spMk id="11" creationId="{06DA9DF9-31F7-4056-B42E-878CC92417B8}"/>
          </ac:spMkLst>
        </pc:spChg>
        <pc:picChg chg="add mod">
          <ac:chgData name="eleonora mistretta" userId="S::eleonoramistretta@icvillasanta.onmicrosoft.com::965d216c-a2ba-4fad-b372-65a7833dfbb8" providerId="AD" clId="Web-{E4E74D54-DF56-2BD1-F198-64C45AA6F916}" dt="2020-05-11T21:35:02.451" v="1121"/>
          <ac:picMkLst>
            <pc:docMk/>
            <pc:sldMk cId="3358816880" sldId="268"/>
            <ac:picMk id="4" creationId="{481D86E0-6F31-406F-A955-5C8ED4892D9D}"/>
          </ac:picMkLst>
        </pc:picChg>
      </pc:sldChg>
      <pc:sldChg chg="addSp delSp modSp new mod setBg">
        <pc:chgData name="eleonora mistretta" userId="S::eleonoramistretta@icvillasanta.onmicrosoft.com::965d216c-a2ba-4fad-b372-65a7833dfbb8" providerId="AD" clId="Web-{E4E74D54-DF56-2BD1-F198-64C45AA6F916}" dt="2020-05-11T21:39:45.596" v="1210" actId="1076"/>
        <pc:sldMkLst>
          <pc:docMk/>
          <pc:sldMk cId="1689798992" sldId="269"/>
        </pc:sldMkLst>
        <pc:spChg chg="mod">
          <ac:chgData name="eleonora mistretta" userId="S::eleonoramistretta@icvillasanta.onmicrosoft.com::965d216c-a2ba-4fad-b372-65a7833dfbb8" providerId="AD" clId="Web-{E4E74D54-DF56-2BD1-F198-64C45AA6F916}" dt="2020-05-11T21:39:45.596" v="1210" actId="1076"/>
          <ac:spMkLst>
            <pc:docMk/>
            <pc:sldMk cId="1689798992" sldId="269"/>
            <ac:spMk id="2" creationId="{F65B90CC-CC6C-4593-80E2-7ADF05C1F62F}"/>
          </ac:spMkLst>
        </pc:spChg>
        <pc:spChg chg="del">
          <ac:chgData name="eleonora mistretta" userId="S::eleonoramistretta@icvillasanta.onmicrosoft.com::965d216c-a2ba-4fad-b372-65a7833dfbb8" providerId="AD" clId="Web-{E4E74D54-DF56-2BD1-F198-64C45AA6F916}" dt="2020-05-11T21:38:07.204" v="1196"/>
          <ac:spMkLst>
            <pc:docMk/>
            <pc:sldMk cId="1689798992" sldId="269"/>
            <ac:spMk id="3" creationId="{A551AC84-BF78-4D86-9E53-8855E5119DC1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1:39:15.798" v="1200"/>
          <ac:spMkLst>
            <pc:docMk/>
            <pc:sldMk cId="1689798992" sldId="269"/>
            <ac:spMk id="9" creationId="{0D57E7FA-E8FC-45AC-868F-CDC8144939D6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1:39:15.798" v="1200"/>
          <ac:spMkLst>
            <pc:docMk/>
            <pc:sldMk cId="1689798992" sldId="269"/>
            <ac:spMk id="11" creationId="{9C867835-A917-4A2B-8424-3AFAF7436395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1:39:15.798" v="1200"/>
          <ac:spMkLst>
            <pc:docMk/>
            <pc:sldMk cId="1689798992" sldId="269"/>
            <ac:spMk id="13" creationId="{EED8D03E-F375-4E67-B932-FF9B007BB420}"/>
          </ac:spMkLst>
        </pc:spChg>
        <pc:picChg chg="add mod">
          <ac:chgData name="eleonora mistretta" userId="S::eleonoramistretta@icvillasanta.onmicrosoft.com::965d216c-a2ba-4fad-b372-65a7833dfbb8" providerId="AD" clId="Web-{E4E74D54-DF56-2BD1-F198-64C45AA6F916}" dt="2020-05-11T21:39:15.798" v="1200"/>
          <ac:picMkLst>
            <pc:docMk/>
            <pc:sldMk cId="1689798992" sldId="269"/>
            <ac:picMk id="4" creationId="{FE8A61A2-2FE3-428E-8057-AD848A2889C0}"/>
          </ac:picMkLst>
        </pc:picChg>
      </pc:sldChg>
      <pc:sldChg chg="addSp delSp modSp new mod setBg">
        <pc:chgData name="eleonora mistretta" userId="S::eleonoramistretta@icvillasanta.onmicrosoft.com::965d216c-a2ba-4fad-b372-65a7833dfbb8" providerId="AD" clId="Web-{E4E74D54-DF56-2BD1-F198-64C45AA6F916}" dt="2020-05-11T21:48:56.009" v="1309" actId="1076"/>
        <pc:sldMkLst>
          <pc:docMk/>
          <pc:sldMk cId="198070706" sldId="270"/>
        </pc:sldMkLst>
        <pc:spChg chg="mod">
          <ac:chgData name="eleonora mistretta" userId="S::eleonoramistretta@icvillasanta.onmicrosoft.com::965d216c-a2ba-4fad-b372-65a7833dfbb8" providerId="AD" clId="Web-{E4E74D54-DF56-2BD1-F198-64C45AA6F916}" dt="2020-05-11T21:47:15.117" v="1307"/>
          <ac:spMkLst>
            <pc:docMk/>
            <pc:sldMk cId="198070706" sldId="270"/>
            <ac:spMk id="2" creationId="{5EF05A26-C850-484C-9633-7566BFDB0C4C}"/>
          </ac:spMkLst>
        </pc:spChg>
        <pc:spChg chg="del mod">
          <ac:chgData name="eleonora mistretta" userId="S::eleonoramistretta@icvillasanta.onmicrosoft.com::965d216c-a2ba-4fad-b372-65a7833dfbb8" providerId="AD" clId="Web-{E4E74D54-DF56-2BD1-F198-64C45AA6F916}" dt="2020-05-11T21:47:15.117" v="1307"/>
          <ac:spMkLst>
            <pc:docMk/>
            <pc:sldMk cId="198070706" sldId="270"/>
            <ac:spMk id="3" creationId="{1759EC1F-1549-4ADE-97ED-8CCC68A2BA5E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1:47:15.117" v="1307"/>
          <ac:spMkLst>
            <pc:docMk/>
            <pc:sldMk cId="198070706" sldId="270"/>
            <ac:spMk id="10" creationId="{59476D97-179D-43E4-BC21-A8BB8D64847A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1:47:15.117" v="1307"/>
          <ac:spMkLst>
            <pc:docMk/>
            <pc:sldMk cId="198070706" sldId="270"/>
            <ac:spMk id="12" creationId="{44F1D9C8-3209-401A-B0EF-676100854F13}"/>
          </ac:spMkLst>
        </pc:spChg>
        <pc:graphicFrameChg chg="add">
          <ac:chgData name="eleonora mistretta" userId="S::eleonoramistretta@icvillasanta.onmicrosoft.com::965d216c-a2ba-4fad-b372-65a7833dfbb8" providerId="AD" clId="Web-{E4E74D54-DF56-2BD1-F198-64C45AA6F916}" dt="2020-05-11T21:47:15.117" v="1307"/>
          <ac:graphicFrameMkLst>
            <pc:docMk/>
            <pc:sldMk cId="198070706" sldId="270"/>
            <ac:graphicFrameMk id="5" creationId="{A1DCB4D6-BAE6-4ABD-B4B4-11782E950826}"/>
          </ac:graphicFrameMkLst>
        </pc:graphicFrameChg>
        <pc:picChg chg="add mod">
          <ac:chgData name="eleonora mistretta" userId="S::eleonoramistretta@icvillasanta.onmicrosoft.com::965d216c-a2ba-4fad-b372-65a7833dfbb8" providerId="AD" clId="Web-{E4E74D54-DF56-2BD1-F198-64C45AA6F916}" dt="2020-05-11T21:48:56.009" v="1309" actId="1076"/>
          <ac:picMkLst>
            <pc:docMk/>
            <pc:sldMk cId="198070706" sldId="270"/>
            <ac:picMk id="8" creationId="{D242E0DC-735B-48BE-A8C1-6AD06FA9DD54}"/>
          </ac:picMkLst>
        </pc:picChg>
      </pc:sldChg>
      <pc:sldChg chg="addSp modSp new mod setBg">
        <pc:chgData name="eleonora mistretta" userId="S::eleonoramistretta@icvillasanta.onmicrosoft.com::965d216c-a2ba-4fad-b372-65a7833dfbb8" providerId="AD" clId="Web-{E4E74D54-DF56-2BD1-F198-64C45AA6F916}" dt="2020-05-11T21:52:44.527" v="1328"/>
        <pc:sldMkLst>
          <pc:docMk/>
          <pc:sldMk cId="2698194473" sldId="271"/>
        </pc:sldMkLst>
        <pc:spChg chg="mod">
          <ac:chgData name="eleonora mistretta" userId="S::eleonoramistretta@icvillasanta.onmicrosoft.com::965d216c-a2ba-4fad-b372-65a7833dfbb8" providerId="AD" clId="Web-{E4E74D54-DF56-2BD1-F198-64C45AA6F916}" dt="2020-05-11T21:52:44.527" v="1328"/>
          <ac:spMkLst>
            <pc:docMk/>
            <pc:sldMk cId="2698194473" sldId="271"/>
            <ac:spMk id="2" creationId="{199BE6E2-3B57-49D1-AEF2-E60A357C26E7}"/>
          </ac:spMkLst>
        </pc:spChg>
        <pc:spChg chg="mod">
          <ac:chgData name="eleonora mistretta" userId="S::eleonoramistretta@icvillasanta.onmicrosoft.com::965d216c-a2ba-4fad-b372-65a7833dfbb8" providerId="AD" clId="Web-{E4E74D54-DF56-2BD1-F198-64C45AA6F916}" dt="2020-05-11T21:52:44.527" v="1328"/>
          <ac:spMkLst>
            <pc:docMk/>
            <pc:sldMk cId="2698194473" sldId="271"/>
            <ac:spMk id="3" creationId="{936B9334-C081-48B5-AD28-5077F8702F7B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1:52:44.527" v="1328"/>
          <ac:spMkLst>
            <pc:docMk/>
            <pc:sldMk cId="2698194473" sldId="271"/>
            <ac:spMk id="9" creationId="{94C5663A-0CE3-4AEE-B47E-FB68D9EBFE1A}"/>
          </ac:spMkLst>
        </pc:spChg>
        <pc:picChg chg="add mod">
          <ac:chgData name="eleonora mistretta" userId="S::eleonoramistretta@icvillasanta.onmicrosoft.com::965d216c-a2ba-4fad-b372-65a7833dfbb8" providerId="AD" clId="Web-{E4E74D54-DF56-2BD1-F198-64C45AA6F916}" dt="2020-05-11T21:52:44.527" v="1328"/>
          <ac:picMkLst>
            <pc:docMk/>
            <pc:sldMk cId="2698194473" sldId="271"/>
            <ac:picMk id="4" creationId="{FF8C1494-5EFD-4D44-A0E3-A41D8A886289}"/>
          </ac:picMkLst>
        </pc:picChg>
      </pc:sldChg>
      <pc:sldChg chg="addSp delSp modSp new mod setBg">
        <pc:chgData name="eleonora mistretta" userId="S::eleonoramistretta@icvillasanta.onmicrosoft.com::965d216c-a2ba-4fad-b372-65a7833dfbb8" providerId="AD" clId="Web-{E4E74D54-DF56-2BD1-F198-64C45AA6F916}" dt="2020-05-11T21:56:46.718" v="1353" actId="1076"/>
        <pc:sldMkLst>
          <pc:docMk/>
          <pc:sldMk cId="1752689510" sldId="272"/>
        </pc:sldMkLst>
        <pc:spChg chg="mod">
          <ac:chgData name="eleonora mistretta" userId="S::eleonoramistretta@icvillasanta.onmicrosoft.com::965d216c-a2ba-4fad-b372-65a7833dfbb8" providerId="AD" clId="Web-{E4E74D54-DF56-2BD1-F198-64C45AA6F916}" dt="2020-05-11T21:56:46.718" v="1353" actId="1076"/>
          <ac:spMkLst>
            <pc:docMk/>
            <pc:sldMk cId="1752689510" sldId="272"/>
            <ac:spMk id="2" creationId="{C1A39765-FD49-46F5-AD21-17D5D2D65080}"/>
          </ac:spMkLst>
        </pc:spChg>
        <pc:spChg chg="del">
          <ac:chgData name="eleonora mistretta" userId="S::eleonoramistretta@icvillasanta.onmicrosoft.com::965d216c-a2ba-4fad-b372-65a7833dfbb8" providerId="AD" clId="Web-{E4E74D54-DF56-2BD1-F198-64C45AA6F916}" dt="2020-05-11T21:54:11.153" v="1337"/>
          <ac:spMkLst>
            <pc:docMk/>
            <pc:sldMk cId="1752689510" sldId="272"/>
            <ac:spMk id="3" creationId="{8EACBAA2-6535-4BEA-9A5B-C278EF2DFE3D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1:56:17.421" v="1343"/>
          <ac:spMkLst>
            <pc:docMk/>
            <pc:sldMk cId="1752689510" sldId="272"/>
            <ac:spMk id="11" creationId="{0D57E7FA-E8FC-45AC-868F-CDC8144939D6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1:56:17.421" v="1343"/>
          <ac:spMkLst>
            <pc:docMk/>
            <pc:sldMk cId="1752689510" sldId="272"/>
            <ac:spMk id="13" creationId="{0474BEB6-C205-445B-9C1D-3D4F5FC71A95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1:56:17.421" v="1343"/>
          <ac:spMkLst>
            <pc:docMk/>
            <pc:sldMk cId="1752689510" sldId="272"/>
            <ac:spMk id="15" creationId="{2927A7B7-1B6D-432E-B2C4-E71C6C361C26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1:56:17.421" v="1343"/>
          <ac:spMkLst>
            <pc:docMk/>
            <pc:sldMk cId="1752689510" sldId="272"/>
            <ac:spMk id="17" creationId="{E27DBEE0-99A4-4464-9371-C89D97E7A956}"/>
          </ac:spMkLst>
        </pc:spChg>
        <pc:picChg chg="add del mod modCrop">
          <ac:chgData name="eleonora mistretta" userId="S::eleonoramistretta@icvillasanta.onmicrosoft.com::965d216c-a2ba-4fad-b372-65a7833dfbb8" providerId="AD" clId="Web-{E4E74D54-DF56-2BD1-F198-64C45AA6F916}" dt="2020-05-11T21:56:08.420" v="1341"/>
          <ac:picMkLst>
            <pc:docMk/>
            <pc:sldMk cId="1752689510" sldId="272"/>
            <ac:picMk id="4" creationId="{396C75F3-F1DA-42D0-8576-39047030D9A8}"/>
          </ac:picMkLst>
        </pc:picChg>
        <pc:picChg chg="add mod">
          <ac:chgData name="eleonora mistretta" userId="S::eleonoramistretta@icvillasanta.onmicrosoft.com::965d216c-a2ba-4fad-b372-65a7833dfbb8" providerId="AD" clId="Web-{E4E74D54-DF56-2BD1-F198-64C45AA6F916}" dt="2020-05-11T21:56:17.421" v="1343"/>
          <ac:picMkLst>
            <pc:docMk/>
            <pc:sldMk cId="1752689510" sldId="272"/>
            <ac:picMk id="6" creationId="{67A01CEF-7DCE-407F-8F57-13D43A52DE3C}"/>
          </ac:picMkLst>
        </pc:picChg>
      </pc:sldChg>
      <pc:sldChg chg="addSp delSp modSp new del mod setBg">
        <pc:chgData name="eleonora mistretta" userId="S::eleonoramistretta@icvillasanta.onmicrosoft.com::965d216c-a2ba-4fad-b372-65a7833dfbb8" providerId="AD" clId="Web-{E4E74D54-DF56-2BD1-F198-64C45AA6F916}" dt="2020-05-11T22:00:06.111" v="1365"/>
        <pc:sldMkLst>
          <pc:docMk/>
          <pc:sldMk cId="2941967805" sldId="273"/>
        </pc:sldMkLst>
        <pc:spChg chg="del">
          <ac:chgData name="eleonora mistretta" userId="S::eleonoramistretta@icvillasanta.onmicrosoft.com::965d216c-a2ba-4fad-b372-65a7833dfbb8" providerId="AD" clId="Web-{E4E74D54-DF56-2BD1-F198-64C45AA6F916}" dt="2020-05-11T21:58:29.157" v="1355"/>
          <ac:spMkLst>
            <pc:docMk/>
            <pc:sldMk cId="2941967805" sldId="273"/>
            <ac:spMk id="2" creationId="{1C9AA79E-D6BB-402E-90F5-CF53D2E5AEEA}"/>
          </ac:spMkLst>
        </pc:spChg>
        <pc:spChg chg="del">
          <ac:chgData name="eleonora mistretta" userId="S::eleonoramistretta@icvillasanta.onmicrosoft.com::965d216c-a2ba-4fad-b372-65a7833dfbb8" providerId="AD" clId="Web-{E4E74D54-DF56-2BD1-F198-64C45AA6F916}" dt="2020-05-11T21:58:32.328" v="1356"/>
          <ac:spMkLst>
            <pc:docMk/>
            <pc:sldMk cId="2941967805" sldId="273"/>
            <ac:spMk id="3" creationId="{B009496E-713C-41A0-8113-F97214B95BDB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1:59:45.408" v="1361"/>
          <ac:spMkLst>
            <pc:docMk/>
            <pc:sldMk cId="2941967805" sldId="273"/>
            <ac:spMk id="6" creationId="{6E4CD457-E37B-4177-94C9-92C24E7321B2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1:59:51.142" v="1363"/>
          <ac:spMkLst>
            <pc:docMk/>
            <pc:sldMk cId="2941967805" sldId="273"/>
            <ac:spMk id="7" creationId="{BF70363E-8A6C-419D-9922-2CD92A7BEBFC}"/>
          </ac:spMkLst>
        </pc:spChg>
        <pc:spChg chg="add">
          <ac:chgData name="eleonora mistretta" userId="S::eleonoramistretta@icvillasanta.onmicrosoft.com::965d216c-a2ba-4fad-b372-65a7833dfbb8" providerId="AD" clId="Web-{E4E74D54-DF56-2BD1-F198-64C45AA6F916}" dt="2020-05-11T21:59:51.158" v="1364"/>
          <ac:spMkLst>
            <pc:docMk/>
            <pc:sldMk cId="2941967805" sldId="273"/>
            <ac:spMk id="8" creationId="{062BE4CC-E9B2-4666-A643-DEE3BA08ABE7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1:59:38.532" v="1359"/>
          <ac:spMkLst>
            <pc:docMk/>
            <pc:sldMk cId="2941967805" sldId="273"/>
            <ac:spMk id="9" creationId="{D8628CD4-C616-4AE5-93ED-5825EFB50E4E}"/>
          </ac:spMkLst>
        </pc:spChg>
        <pc:spChg chg="add del">
          <ac:chgData name="eleonora mistretta" userId="S::eleonoramistretta@icvillasanta.onmicrosoft.com::965d216c-a2ba-4fad-b372-65a7833dfbb8" providerId="AD" clId="Web-{E4E74D54-DF56-2BD1-F198-64C45AA6F916}" dt="2020-05-11T21:59:38.532" v="1359"/>
          <ac:spMkLst>
            <pc:docMk/>
            <pc:sldMk cId="2941967805" sldId="273"/>
            <ac:spMk id="11" creationId="{EC151479-028A-44AB-BBD0-BFBDDD0902DE}"/>
          </ac:spMkLst>
        </pc:spChg>
        <pc:picChg chg="add mod">
          <ac:chgData name="eleonora mistretta" userId="S::eleonoramistretta@icvillasanta.onmicrosoft.com::965d216c-a2ba-4fad-b372-65a7833dfbb8" providerId="AD" clId="Web-{E4E74D54-DF56-2BD1-F198-64C45AA6F916}" dt="2020-05-11T21:59:51.158" v="1364"/>
          <ac:picMkLst>
            <pc:docMk/>
            <pc:sldMk cId="2941967805" sldId="273"/>
            <ac:picMk id="4" creationId="{CC61D5C3-AE3A-4347-AB08-FD9316AF556E}"/>
          </ac:picMkLst>
        </pc:picChg>
      </pc:sldChg>
      <pc:sldMasterChg chg="add del addSldLayout delSldLayout">
        <pc:chgData name="eleonora mistretta" userId="S::eleonoramistretta@icvillasanta.onmicrosoft.com::965d216c-a2ba-4fad-b372-65a7833dfbb8" providerId="AD" clId="Web-{E4E74D54-DF56-2BD1-F198-64C45AA6F916}" dt="2020-05-11T19:54:16.672" v="36"/>
        <pc:sldMasterMkLst>
          <pc:docMk/>
          <pc:sldMasterMk cId="1801931499" sldId="2147483648"/>
        </pc:sldMasterMkLst>
        <pc:sldLayoutChg chg="add del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1801931499" sldId="2147483648"/>
            <pc:sldLayoutMk cId="3186192645" sldId="2147483649"/>
          </pc:sldLayoutMkLst>
        </pc:sldLayoutChg>
        <pc:sldLayoutChg chg="add del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1801931499" sldId="2147483648"/>
            <pc:sldLayoutMk cId="126318104" sldId="2147483650"/>
          </pc:sldLayoutMkLst>
        </pc:sldLayoutChg>
        <pc:sldLayoutChg chg="add del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1801931499" sldId="2147483648"/>
            <pc:sldLayoutMk cId="3577393581" sldId="2147483651"/>
          </pc:sldLayoutMkLst>
        </pc:sldLayoutChg>
        <pc:sldLayoutChg chg="add del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1801931499" sldId="2147483648"/>
            <pc:sldLayoutMk cId="1284089777" sldId="2147483652"/>
          </pc:sldLayoutMkLst>
        </pc:sldLayoutChg>
        <pc:sldLayoutChg chg="add del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1801931499" sldId="2147483648"/>
            <pc:sldLayoutMk cId="2747982985" sldId="2147483653"/>
          </pc:sldLayoutMkLst>
        </pc:sldLayoutChg>
        <pc:sldLayoutChg chg="add del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1801931499" sldId="2147483648"/>
            <pc:sldLayoutMk cId="331782546" sldId="2147483654"/>
          </pc:sldLayoutMkLst>
        </pc:sldLayoutChg>
        <pc:sldLayoutChg chg="add del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1801931499" sldId="2147483648"/>
            <pc:sldLayoutMk cId="1894095149" sldId="2147483655"/>
          </pc:sldLayoutMkLst>
        </pc:sldLayoutChg>
        <pc:sldLayoutChg chg="add del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1801931499" sldId="2147483648"/>
            <pc:sldLayoutMk cId="2365816325" sldId="2147483656"/>
          </pc:sldLayoutMkLst>
        </pc:sldLayoutChg>
        <pc:sldLayoutChg chg="add del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1801931499" sldId="2147483648"/>
            <pc:sldLayoutMk cId="1688576698" sldId="2147483657"/>
          </pc:sldLayoutMkLst>
        </pc:sldLayoutChg>
        <pc:sldLayoutChg chg="add del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1801931499" sldId="2147483648"/>
            <pc:sldLayoutMk cId="3424469029" sldId="2147483658"/>
          </pc:sldLayoutMkLst>
        </pc:sldLayoutChg>
        <pc:sldLayoutChg chg="add del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1801931499" sldId="2147483648"/>
            <pc:sldLayoutMk cId="1026842362" sldId="2147483659"/>
          </pc:sldLayoutMkLst>
        </pc:sldLayoutChg>
      </pc:sldMasterChg>
      <pc:sldMasterChg chg="add del replId addSldLayout delSldLayout">
        <pc:chgData name="eleonora mistretta" userId="S::eleonoramistretta@icvillasanta.onmicrosoft.com::965d216c-a2ba-4fad-b372-65a7833dfbb8" providerId="AD" clId="Web-{E4E74D54-DF56-2BD1-F198-64C45AA6F916}" dt="2020-05-11T19:54:16.578" v="35"/>
        <pc:sldMasterMkLst>
          <pc:docMk/>
          <pc:sldMasterMk cId="121260628" sldId="2147483660"/>
        </pc:sldMasterMkLst>
        <pc:sldLayoutChg chg="add del">
          <pc:chgData name="eleonora mistretta" userId="S::eleonoramistretta@icvillasanta.onmicrosoft.com::965d216c-a2ba-4fad-b372-65a7833dfbb8" providerId="AD" clId="Web-{E4E74D54-DF56-2BD1-F198-64C45AA6F916}" dt="2020-05-11T19:54:16.578" v="35"/>
          <pc:sldLayoutMkLst>
            <pc:docMk/>
            <pc:sldMasterMk cId="121260628" sldId="2147483660"/>
            <pc:sldLayoutMk cId="546567131" sldId="2147483661"/>
          </pc:sldLayoutMkLst>
        </pc:sldLayoutChg>
        <pc:sldLayoutChg chg="add del">
          <pc:chgData name="eleonora mistretta" userId="S::eleonoramistretta@icvillasanta.onmicrosoft.com::965d216c-a2ba-4fad-b372-65a7833dfbb8" providerId="AD" clId="Web-{E4E74D54-DF56-2BD1-F198-64C45AA6F916}" dt="2020-05-11T19:54:16.578" v="35"/>
          <pc:sldLayoutMkLst>
            <pc:docMk/>
            <pc:sldMasterMk cId="121260628" sldId="2147483660"/>
            <pc:sldLayoutMk cId="2595727133" sldId="2147483662"/>
          </pc:sldLayoutMkLst>
        </pc:sldLayoutChg>
        <pc:sldLayoutChg chg="add del">
          <pc:chgData name="eleonora mistretta" userId="S::eleonoramistretta@icvillasanta.onmicrosoft.com::965d216c-a2ba-4fad-b372-65a7833dfbb8" providerId="AD" clId="Web-{E4E74D54-DF56-2BD1-F198-64C45AA6F916}" dt="2020-05-11T19:54:16.578" v="35"/>
          <pc:sldLayoutMkLst>
            <pc:docMk/>
            <pc:sldMasterMk cId="121260628" sldId="2147483660"/>
            <pc:sldLayoutMk cId="2026749624" sldId="2147483663"/>
          </pc:sldLayoutMkLst>
        </pc:sldLayoutChg>
        <pc:sldLayoutChg chg="add del">
          <pc:chgData name="eleonora mistretta" userId="S::eleonoramistretta@icvillasanta.onmicrosoft.com::965d216c-a2ba-4fad-b372-65a7833dfbb8" providerId="AD" clId="Web-{E4E74D54-DF56-2BD1-F198-64C45AA6F916}" dt="2020-05-11T19:54:16.578" v="35"/>
          <pc:sldLayoutMkLst>
            <pc:docMk/>
            <pc:sldMasterMk cId="121260628" sldId="2147483660"/>
            <pc:sldLayoutMk cId="3259126320" sldId="2147483664"/>
          </pc:sldLayoutMkLst>
        </pc:sldLayoutChg>
        <pc:sldLayoutChg chg="add del">
          <pc:chgData name="eleonora mistretta" userId="S::eleonoramistretta@icvillasanta.onmicrosoft.com::965d216c-a2ba-4fad-b372-65a7833dfbb8" providerId="AD" clId="Web-{E4E74D54-DF56-2BD1-F198-64C45AA6F916}" dt="2020-05-11T19:54:16.578" v="35"/>
          <pc:sldLayoutMkLst>
            <pc:docMk/>
            <pc:sldMasterMk cId="121260628" sldId="2147483660"/>
            <pc:sldLayoutMk cId="724566355" sldId="2147483665"/>
          </pc:sldLayoutMkLst>
        </pc:sldLayoutChg>
        <pc:sldLayoutChg chg="add del">
          <pc:chgData name="eleonora mistretta" userId="S::eleonoramistretta@icvillasanta.onmicrosoft.com::965d216c-a2ba-4fad-b372-65a7833dfbb8" providerId="AD" clId="Web-{E4E74D54-DF56-2BD1-F198-64C45AA6F916}" dt="2020-05-11T19:54:16.578" v="35"/>
          <pc:sldLayoutMkLst>
            <pc:docMk/>
            <pc:sldMasterMk cId="121260628" sldId="2147483660"/>
            <pc:sldLayoutMk cId="1602421162" sldId="2147483666"/>
          </pc:sldLayoutMkLst>
        </pc:sldLayoutChg>
        <pc:sldLayoutChg chg="add del">
          <pc:chgData name="eleonora mistretta" userId="S::eleonoramistretta@icvillasanta.onmicrosoft.com::965d216c-a2ba-4fad-b372-65a7833dfbb8" providerId="AD" clId="Web-{E4E74D54-DF56-2BD1-F198-64C45AA6F916}" dt="2020-05-11T19:54:16.578" v="35"/>
          <pc:sldLayoutMkLst>
            <pc:docMk/>
            <pc:sldMasterMk cId="121260628" sldId="2147483660"/>
            <pc:sldLayoutMk cId="2354704875" sldId="2147483667"/>
          </pc:sldLayoutMkLst>
        </pc:sldLayoutChg>
        <pc:sldLayoutChg chg="add del replId">
          <pc:chgData name="eleonora mistretta" userId="S::eleonoramistretta@icvillasanta.onmicrosoft.com::965d216c-a2ba-4fad-b372-65a7833dfbb8" providerId="AD" clId="Web-{E4E74D54-DF56-2BD1-F198-64C45AA6F916}" dt="2020-05-11T19:54:16.578" v="35"/>
          <pc:sldLayoutMkLst>
            <pc:docMk/>
            <pc:sldMasterMk cId="121260628" sldId="2147483660"/>
            <pc:sldLayoutMk cId="2180023876" sldId="2147483668"/>
          </pc:sldLayoutMkLst>
        </pc:sldLayoutChg>
        <pc:sldLayoutChg chg="add del replId">
          <pc:chgData name="eleonora mistretta" userId="S::eleonoramistretta@icvillasanta.onmicrosoft.com::965d216c-a2ba-4fad-b372-65a7833dfbb8" providerId="AD" clId="Web-{E4E74D54-DF56-2BD1-F198-64C45AA6F916}" dt="2020-05-11T19:54:16.578" v="35"/>
          <pc:sldLayoutMkLst>
            <pc:docMk/>
            <pc:sldMasterMk cId="121260628" sldId="2147483660"/>
            <pc:sldLayoutMk cId="719220269" sldId="2147483669"/>
          </pc:sldLayoutMkLst>
        </pc:sldLayoutChg>
        <pc:sldLayoutChg chg="add del replId">
          <pc:chgData name="eleonora mistretta" userId="S::eleonoramistretta@icvillasanta.onmicrosoft.com::965d216c-a2ba-4fad-b372-65a7833dfbb8" providerId="AD" clId="Web-{E4E74D54-DF56-2BD1-F198-64C45AA6F916}" dt="2020-05-11T19:54:16.578" v="35"/>
          <pc:sldLayoutMkLst>
            <pc:docMk/>
            <pc:sldMasterMk cId="121260628" sldId="2147483660"/>
            <pc:sldLayoutMk cId="94933352" sldId="2147483670"/>
          </pc:sldLayoutMkLst>
        </pc:sldLayoutChg>
        <pc:sldLayoutChg chg="add del replId">
          <pc:chgData name="eleonora mistretta" userId="S::eleonoramistretta@icvillasanta.onmicrosoft.com::965d216c-a2ba-4fad-b372-65a7833dfbb8" providerId="AD" clId="Web-{E4E74D54-DF56-2BD1-F198-64C45AA6F916}" dt="2020-05-11T19:54:16.578" v="35"/>
          <pc:sldLayoutMkLst>
            <pc:docMk/>
            <pc:sldMasterMk cId="121260628" sldId="2147483660"/>
            <pc:sldLayoutMk cId="4036461981" sldId="2147483671"/>
          </pc:sldLayoutMkLst>
        </pc:sldLayoutChg>
        <pc:sldLayoutChg chg="add del replId">
          <pc:chgData name="eleonora mistretta" userId="S::eleonoramistretta@icvillasanta.onmicrosoft.com::965d216c-a2ba-4fad-b372-65a7833dfbb8" providerId="AD" clId="Web-{E4E74D54-DF56-2BD1-F198-64C45AA6F916}" dt="2020-05-11T19:54:16.578" v="35"/>
          <pc:sldLayoutMkLst>
            <pc:docMk/>
            <pc:sldMasterMk cId="121260628" sldId="2147483660"/>
            <pc:sldLayoutMk cId="3072308292" sldId="2147483672"/>
          </pc:sldLayoutMkLst>
        </pc:sldLayoutChg>
        <pc:sldLayoutChg chg="add del replId">
          <pc:chgData name="eleonora mistretta" userId="S::eleonoramistretta@icvillasanta.onmicrosoft.com::965d216c-a2ba-4fad-b372-65a7833dfbb8" providerId="AD" clId="Web-{E4E74D54-DF56-2BD1-F198-64C45AA6F916}" dt="2020-05-11T19:54:16.578" v="35"/>
          <pc:sldLayoutMkLst>
            <pc:docMk/>
            <pc:sldMasterMk cId="121260628" sldId="2147483660"/>
            <pc:sldLayoutMk cId="3417205899" sldId="2147483673"/>
          </pc:sldLayoutMkLst>
        </pc:sldLayoutChg>
        <pc:sldLayoutChg chg="add del replId">
          <pc:chgData name="eleonora mistretta" userId="S::eleonoramistretta@icvillasanta.onmicrosoft.com::965d216c-a2ba-4fad-b372-65a7833dfbb8" providerId="AD" clId="Web-{E4E74D54-DF56-2BD1-F198-64C45AA6F916}" dt="2020-05-11T19:54:16.578" v="35"/>
          <pc:sldLayoutMkLst>
            <pc:docMk/>
            <pc:sldMasterMk cId="121260628" sldId="2147483660"/>
            <pc:sldLayoutMk cId="3805617067" sldId="2147483674"/>
          </pc:sldLayoutMkLst>
        </pc:sldLayoutChg>
        <pc:sldLayoutChg chg="add del replId">
          <pc:chgData name="eleonora mistretta" userId="S::eleonoramistretta@icvillasanta.onmicrosoft.com::965d216c-a2ba-4fad-b372-65a7833dfbb8" providerId="AD" clId="Web-{E4E74D54-DF56-2BD1-F198-64C45AA6F916}" dt="2020-05-11T19:54:16.578" v="35"/>
          <pc:sldLayoutMkLst>
            <pc:docMk/>
            <pc:sldMasterMk cId="121260628" sldId="2147483660"/>
            <pc:sldLayoutMk cId="988305536" sldId="2147483675"/>
          </pc:sldLayoutMkLst>
        </pc:sldLayoutChg>
        <pc:sldLayoutChg chg="add del replId">
          <pc:chgData name="eleonora mistretta" userId="S::eleonoramistretta@icvillasanta.onmicrosoft.com::965d216c-a2ba-4fad-b372-65a7833dfbb8" providerId="AD" clId="Web-{E4E74D54-DF56-2BD1-F198-64C45AA6F916}" dt="2020-05-11T19:54:16.578" v="35"/>
          <pc:sldLayoutMkLst>
            <pc:docMk/>
            <pc:sldMasterMk cId="121260628" sldId="2147483660"/>
            <pc:sldLayoutMk cId="1111169653" sldId="2147483676"/>
          </pc:sldLayoutMkLst>
        </pc:sldLayoutChg>
        <pc:sldLayoutChg chg="add del replId">
          <pc:chgData name="eleonora mistretta" userId="S::eleonoramistretta@icvillasanta.onmicrosoft.com::965d216c-a2ba-4fad-b372-65a7833dfbb8" providerId="AD" clId="Web-{E4E74D54-DF56-2BD1-F198-64C45AA6F916}" dt="2020-05-11T19:54:16.578" v="35"/>
          <pc:sldLayoutMkLst>
            <pc:docMk/>
            <pc:sldMasterMk cId="121260628" sldId="2147483660"/>
            <pc:sldLayoutMk cId="3085593599" sldId="2147483677"/>
          </pc:sldLayoutMkLst>
        </pc:sldLayoutChg>
      </pc:sldMasterChg>
      <pc:sldMasterChg chg="add addSldLayout">
        <pc:chgData name="eleonora mistretta" userId="S::eleonoramistretta@icvillasanta.onmicrosoft.com::965d216c-a2ba-4fad-b372-65a7833dfbb8" providerId="AD" clId="Web-{E4E74D54-DF56-2BD1-F198-64C45AA6F916}" dt="2020-05-11T19:54:16.672" v="36"/>
        <pc:sldMasterMkLst>
          <pc:docMk/>
          <pc:sldMasterMk cId="297432089" sldId="2147483732"/>
        </pc:sldMasterMkLst>
        <pc:sldLayoutChg chg="add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297432089" sldId="2147483732"/>
            <pc:sldLayoutMk cId="2026101146" sldId="2147483720"/>
          </pc:sldLayoutMkLst>
        </pc:sldLayoutChg>
        <pc:sldLayoutChg chg="add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297432089" sldId="2147483732"/>
            <pc:sldLayoutMk cId="2457522669" sldId="2147483721"/>
          </pc:sldLayoutMkLst>
        </pc:sldLayoutChg>
        <pc:sldLayoutChg chg="add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297432089" sldId="2147483732"/>
            <pc:sldLayoutMk cId="1940504548" sldId="2147483722"/>
          </pc:sldLayoutMkLst>
        </pc:sldLayoutChg>
        <pc:sldLayoutChg chg="add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297432089" sldId="2147483732"/>
            <pc:sldLayoutMk cId="959014736" sldId="2147483723"/>
          </pc:sldLayoutMkLst>
        </pc:sldLayoutChg>
        <pc:sldLayoutChg chg="add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297432089" sldId="2147483732"/>
            <pc:sldLayoutMk cId="1858875966" sldId="2147483724"/>
          </pc:sldLayoutMkLst>
        </pc:sldLayoutChg>
        <pc:sldLayoutChg chg="add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297432089" sldId="2147483732"/>
            <pc:sldLayoutMk cId="240349473" sldId="2147483725"/>
          </pc:sldLayoutMkLst>
        </pc:sldLayoutChg>
        <pc:sldLayoutChg chg="add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297432089" sldId="2147483732"/>
            <pc:sldLayoutMk cId="2652957050" sldId="2147483726"/>
          </pc:sldLayoutMkLst>
        </pc:sldLayoutChg>
        <pc:sldLayoutChg chg="add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297432089" sldId="2147483732"/>
            <pc:sldLayoutMk cId="2710099899" sldId="2147483727"/>
          </pc:sldLayoutMkLst>
        </pc:sldLayoutChg>
        <pc:sldLayoutChg chg="add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297432089" sldId="2147483732"/>
            <pc:sldLayoutMk cId="235762945" sldId="2147483728"/>
          </pc:sldLayoutMkLst>
        </pc:sldLayoutChg>
        <pc:sldLayoutChg chg="add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297432089" sldId="2147483732"/>
            <pc:sldLayoutMk cId="1841115040" sldId="2147483729"/>
          </pc:sldLayoutMkLst>
        </pc:sldLayoutChg>
        <pc:sldLayoutChg chg="add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297432089" sldId="2147483732"/>
            <pc:sldLayoutMk cId="229430892" sldId="2147483730"/>
          </pc:sldLayoutMkLst>
        </pc:sldLayoutChg>
        <pc:sldLayoutChg chg="add">
          <pc:chgData name="eleonora mistretta" userId="S::eleonoramistretta@icvillasanta.onmicrosoft.com::965d216c-a2ba-4fad-b372-65a7833dfbb8" providerId="AD" clId="Web-{E4E74D54-DF56-2BD1-F198-64C45AA6F916}" dt="2020-05-11T19:54:16.672" v="36"/>
          <pc:sldLayoutMkLst>
            <pc:docMk/>
            <pc:sldMasterMk cId="297432089" sldId="2147483732"/>
            <pc:sldLayoutMk cId="4170161702" sldId="214748373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0F08F-F00A-4312-9547-33EB92EE6795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F48218-9A3A-472B-A648-291070FBCFE6}">
      <dgm:prSet/>
      <dgm:spPr/>
      <dgm:t>
        <a:bodyPr/>
        <a:lstStyle/>
        <a:p>
          <a:r>
            <a:rPr lang="it-IT" dirty="0"/>
            <a:t>Durante il neolitico nacque la prima forma di </a:t>
          </a:r>
          <a:r>
            <a:rPr lang="it-IT" dirty="0" err="1" smtClean="0"/>
            <a:t>commercio.Pag</a:t>
          </a:r>
          <a:r>
            <a:rPr lang="it-IT" dirty="0" smtClean="0"/>
            <a:t> 60</a:t>
          </a:r>
          <a:endParaRPr lang="en-US" dirty="0"/>
        </a:p>
      </dgm:t>
    </dgm:pt>
    <dgm:pt modelId="{F09C7198-F6F3-41F9-B63E-20BA81A379BC}" type="parTrans" cxnId="{C3B04AD0-4A6B-4324-9EBA-17455C6737AC}">
      <dgm:prSet/>
      <dgm:spPr/>
      <dgm:t>
        <a:bodyPr/>
        <a:lstStyle/>
        <a:p>
          <a:endParaRPr lang="en-US"/>
        </a:p>
      </dgm:t>
    </dgm:pt>
    <dgm:pt modelId="{27BC40FF-7596-46E5-B19B-4C87EBACF6BE}" type="sibTrans" cxnId="{C3B04AD0-4A6B-4324-9EBA-17455C6737AC}">
      <dgm:prSet/>
      <dgm:spPr/>
      <dgm:t>
        <a:bodyPr/>
        <a:lstStyle/>
        <a:p>
          <a:endParaRPr lang="en-US"/>
        </a:p>
      </dgm:t>
    </dgm:pt>
    <dgm:pt modelId="{235F0C4A-416B-4BEF-8BDB-8A9930BBB118}">
      <dgm:prSet/>
      <dgm:spPr/>
      <dgm:t>
        <a:bodyPr/>
        <a:lstStyle/>
        <a:p>
          <a:r>
            <a:rPr lang="it-IT" dirty="0"/>
            <a:t>Non esisteva il denaro, ma gli scambi erano fatti con il BARATTO cioè ognuno scambiava con un altro uomo i prodotti che possedeva, con quelli di cui aveva bisogno e che non possedeva. </a:t>
          </a:r>
          <a:endParaRPr lang="en-US" dirty="0"/>
        </a:p>
      </dgm:t>
    </dgm:pt>
    <dgm:pt modelId="{1E5A567D-4755-453D-972B-F965B4292F6F}" type="parTrans" cxnId="{704BE53D-59F5-4880-87AF-8CE0957FF35B}">
      <dgm:prSet/>
      <dgm:spPr/>
      <dgm:t>
        <a:bodyPr/>
        <a:lstStyle/>
        <a:p>
          <a:endParaRPr lang="en-US"/>
        </a:p>
      </dgm:t>
    </dgm:pt>
    <dgm:pt modelId="{A10A1592-6ACA-4710-B6F3-B60F4C00EE41}" type="sibTrans" cxnId="{704BE53D-59F5-4880-87AF-8CE0957FF35B}">
      <dgm:prSet/>
      <dgm:spPr/>
      <dgm:t>
        <a:bodyPr/>
        <a:lstStyle/>
        <a:p>
          <a:endParaRPr lang="en-US"/>
        </a:p>
      </dgm:t>
    </dgm:pt>
    <dgm:pt modelId="{DF88BEF0-BBA7-44F8-8B6C-E6CC5A460CDF}" type="pres">
      <dgm:prSet presAssocID="{1570F08F-F00A-4312-9547-33EB92EE6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35B9DFE-78E3-4247-A0F1-DD4EFD079FD7}" type="pres">
      <dgm:prSet presAssocID="{235F0C4A-416B-4BEF-8BDB-8A9930BBB118}" presName="boxAndChildren" presStyleCnt="0"/>
      <dgm:spPr/>
    </dgm:pt>
    <dgm:pt modelId="{A643997C-7C94-456F-8494-61BD95F4C139}" type="pres">
      <dgm:prSet presAssocID="{235F0C4A-416B-4BEF-8BDB-8A9930BBB118}" presName="parentTextBox" presStyleLbl="node1" presStyleIdx="0" presStyleCnt="2"/>
      <dgm:spPr/>
      <dgm:t>
        <a:bodyPr/>
        <a:lstStyle/>
        <a:p>
          <a:endParaRPr lang="it-IT"/>
        </a:p>
      </dgm:t>
    </dgm:pt>
    <dgm:pt modelId="{DC671EB9-B60C-4442-B556-6DB565B01B41}" type="pres">
      <dgm:prSet presAssocID="{27BC40FF-7596-46E5-B19B-4C87EBACF6BE}" presName="sp" presStyleCnt="0"/>
      <dgm:spPr/>
    </dgm:pt>
    <dgm:pt modelId="{055B9D93-5E4E-4BC0-BE7F-4BF1834FCD08}" type="pres">
      <dgm:prSet presAssocID="{42F48218-9A3A-472B-A648-291070FBCFE6}" presName="arrowAndChildren" presStyleCnt="0"/>
      <dgm:spPr/>
    </dgm:pt>
    <dgm:pt modelId="{FF4BD901-6552-44B7-96D5-E3125AD643FB}" type="pres">
      <dgm:prSet presAssocID="{42F48218-9A3A-472B-A648-291070FBCFE6}" presName="parentTextArrow" presStyleLbl="node1" presStyleIdx="1" presStyleCnt="2"/>
      <dgm:spPr/>
      <dgm:t>
        <a:bodyPr/>
        <a:lstStyle/>
        <a:p>
          <a:endParaRPr lang="it-IT"/>
        </a:p>
      </dgm:t>
    </dgm:pt>
  </dgm:ptLst>
  <dgm:cxnLst>
    <dgm:cxn modelId="{704BE53D-59F5-4880-87AF-8CE0957FF35B}" srcId="{1570F08F-F00A-4312-9547-33EB92EE6795}" destId="{235F0C4A-416B-4BEF-8BDB-8A9930BBB118}" srcOrd="1" destOrd="0" parTransId="{1E5A567D-4755-453D-972B-F965B4292F6F}" sibTransId="{A10A1592-6ACA-4710-B6F3-B60F4C00EE41}"/>
    <dgm:cxn modelId="{E0170AEC-78D3-4970-9623-4EB06C90AAA5}" type="presOf" srcId="{235F0C4A-416B-4BEF-8BDB-8A9930BBB118}" destId="{A643997C-7C94-456F-8494-61BD95F4C139}" srcOrd="0" destOrd="0" presId="urn:microsoft.com/office/officeart/2005/8/layout/process4"/>
    <dgm:cxn modelId="{C3B04AD0-4A6B-4324-9EBA-17455C6737AC}" srcId="{1570F08F-F00A-4312-9547-33EB92EE6795}" destId="{42F48218-9A3A-472B-A648-291070FBCFE6}" srcOrd="0" destOrd="0" parTransId="{F09C7198-F6F3-41F9-B63E-20BA81A379BC}" sibTransId="{27BC40FF-7596-46E5-B19B-4C87EBACF6BE}"/>
    <dgm:cxn modelId="{1D1A0DA3-ACF6-4BEB-A724-3EE0BC441844}" type="presOf" srcId="{42F48218-9A3A-472B-A648-291070FBCFE6}" destId="{FF4BD901-6552-44B7-96D5-E3125AD643FB}" srcOrd="0" destOrd="0" presId="urn:microsoft.com/office/officeart/2005/8/layout/process4"/>
    <dgm:cxn modelId="{AB2FB971-6C9C-496A-9552-3B5484D8468A}" type="presOf" srcId="{1570F08F-F00A-4312-9547-33EB92EE6795}" destId="{DF88BEF0-BBA7-44F8-8B6C-E6CC5A460CDF}" srcOrd="0" destOrd="0" presId="urn:microsoft.com/office/officeart/2005/8/layout/process4"/>
    <dgm:cxn modelId="{3FB830AB-1237-404C-8071-2488FDBCB33F}" type="presParOf" srcId="{DF88BEF0-BBA7-44F8-8B6C-E6CC5A460CDF}" destId="{635B9DFE-78E3-4247-A0F1-DD4EFD079FD7}" srcOrd="0" destOrd="0" presId="urn:microsoft.com/office/officeart/2005/8/layout/process4"/>
    <dgm:cxn modelId="{76F3AED7-014F-403C-A225-43C528EF07C0}" type="presParOf" srcId="{635B9DFE-78E3-4247-A0F1-DD4EFD079FD7}" destId="{A643997C-7C94-456F-8494-61BD95F4C139}" srcOrd="0" destOrd="0" presId="urn:microsoft.com/office/officeart/2005/8/layout/process4"/>
    <dgm:cxn modelId="{8A4531EA-F23F-4696-8388-52F80BC602D6}" type="presParOf" srcId="{DF88BEF0-BBA7-44F8-8B6C-E6CC5A460CDF}" destId="{DC671EB9-B60C-4442-B556-6DB565B01B41}" srcOrd="1" destOrd="0" presId="urn:microsoft.com/office/officeart/2005/8/layout/process4"/>
    <dgm:cxn modelId="{BCBA828A-BA8F-40D5-B12D-CF32D88E6793}" type="presParOf" srcId="{DF88BEF0-BBA7-44F8-8B6C-E6CC5A460CDF}" destId="{055B9D93-5E4E-4BC0-BE7F-4BF1834FCD08}" srcOrd="2" destOrd="0" presId="urn:microsoft.com/office/officeart/2005/8/layout/process4"/>
    <dgm:cxn modelId="{3A922B86-065F-414E-8900-4EB4E1E09A08}" type="presParOf" srcId="{055B9D93-5E4E-4BC0-BE7F-4BF1834FCD08}" destId="{FF4BD901-6552-44B7-96D5-E3125AD643F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3997C-7C94-456F-8494-61BD95F4C139}">
      <dsp:nvSpPr>
        <dsp:cNvPr id="0" name=""/>
        <dsp:cNvSpPr/>
      </dsp:nvSpPr>
      <dsp:spPr>
        <a:xfrm>
          <a:off x="0" y="3364029"/>
          <a:ext cx="6720759" cy="22071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/>
            <a:t>Non esisteva il denaro, ma gli scambi erano fatti con il BARATTO cioè ognuno scambiava con un altro uomo i prodotti che possedeva, con quelli di cui aveva bisogno e che non possedeva. </a:t>
          </a:r>
          <a:endParaRPr lang="en-US" sz="2500" kern="1200" dirty="0"/>
        </a:p>
      </dsp:txBody>
      <dsp:txXfrm>
        <a:off x="0" y="3364029"/>
        <a:ext cx="6720759" cy="2207167"/>
      </dsp:txXfrm>
    </dsp:sp>
    <dsp:sp modelId="{FF4BD901-6552-44B7-96D5-E3125AD643FB}">
      <dsp:nvSpPr>
        <dsp:cNvPr id="0" name=""/>
        <dsp:cNvSpPr/>
      </dsp:nvSpPr>
      <dsp:spPr>
        <a:xfrm rot="10800000">
          <a:off x="0" y="2513"/>
          <a:ext cx="6720759" cy="339462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/>
            <a:t>Durante il neolitico nacque la prima forma di </a:t>
          </a:r>
          <a:r>
            <a:rPr lang="it-IT" sz="2500" kern="1200" dirty="0" err="1" smtClean="0"/>
            <a:t>commercio.Pag</a:t>
          </a:r>
          <a:r>
            <a:rPr lang="it-IT" sz="2500" kern="1200" dirty="0" smtClean="0"/>
            <a:t> 60</a:t>
          </a:r>
          <a:endParaRPr lang="en-US" sz="2500" kern="1200" dirty="0"/>
        </a:p>
      </dsp:txBody>
      <dsp:txXfrm rot="10800000">
        <a:off x="0" y="2513"/>
        <a:ext cx="6720759" cy="2205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9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1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75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5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1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6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0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2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0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25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https://www.storiafacile.net/italia_antica_etruschi/civilta_palafitticola_terramare.htm" TargetMode="External" Type="http://schemas.openxmlformats.org/officeDocument/2006/relationships/hyperlink"/><Relationship Id="rId3" Target="../media/image14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diagrams/layout1.xml" Type="http://schemas.openxmlformats.org/officeDocument/2006/relationships/diagramLayout"/><Relationship Id="rId4" Target="../diagrams/quickStyle1.xml" Type="http://schemas.openxmlformats.org/officeDocument/2006/relationships/diagramQuickStyle"/><Relationship Id="rId5" Target="../diagrams/colors1.xml" Type="http://schemas.openxmlformats.org/officeDocument/2006/relationships/diagramColors"/><Relationship Id="rId6" Target="../diagrams/drawing1.xml" Type="http://schemas.microsoft.com/office/2007/relationships/diagramDrawing"/><Relationship Id="rId7" Target="../media/image19.jpeg" Type="http://schemas.openxmlformats.org/officeDocument/2006/relationships/image"/><Relationship Id="rId1" Target="../slideLayouts/slideLayout2.xml" Type="http://schemas.openxmlformats.org/officeDocument/2006/relationships/slideLayout"/><Relationship Id="rId2" Target="../diagrams/data1.xml" Type="http://schemas.openxmlformats.org/officeDocument/2006/relationships/diagramData"/></Relationships>
</file>

<file path=ppt/slides/_rels/slide18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xmlns="" id="{8F187B58-3857-4454-9C70-EFB475976F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47EBD15F-096C-4B3A-B8B0-48FCD16F0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8" r="6" b="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C5418A4-3935-49EA-B51C-5DDCBFAA39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2706268-23FB-4CBD-8130-B725FE80C2C0}"/>
              </a:ext>
            </a:extLst>
          </p:cNvPr>
          <p:cNvSpPr txBox="1"/>
          <p:nvPr/>
        </p:nvSpPr>
        <p:spPr>
          <a:xfrm>
            <a:off x="6438986" y="3547277"/>
            <a:ext cx="4452181" cy="134162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i="1">
                <a:latin typeface="+mj-lt"/>
                <a:ea typeface="+mj-ea"/>
                <a:cs typeface="+mj-cs"/>
              </a:rPr>
              <a:t>IL NEOLITICO</a:t>
            </a:r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14DB47B-6C2B-46D1-9B08-00E098C72C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ABB115F-E165-42DC-92A9-E481A3E2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58" y="4224938"/>
            <a:ext cx="6105136" cy="14593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000" dirty="0" err="1">
                <a:latin typeface="Calibri"/>
                <a:cs typeface="Calibri"/>
              </a:rPr>
              <a:t>Coltivarono</a:t>
            </a:r>
            <a:r>
              <a:rPr lang="en-US" sz="3000" dirty="0">
                <a:latin typeface="Calibri"/>
                <a:cs typeface="Calibri"/>
              </a:rPr>
              <a:t> </a:t>
            </a:r>
            <a:r>
              <a:rPr lang="en-US" sz="3000" dirty="0" err="1">
                <a:latin typeface="Calibri"/>
                <a:cs typeface="Calibri"/>
              </a:rPr>
              <a:t>anche</a:t>
            </a:r>
            <a:r>
              <a:rPr lang="en-US" sz="3000" dirty="0">
                <a:latin typeface="Calibri"/>
                <a:cs typeface="Calibri"/>
              </a:rPr>
              <a:t> </a:t>
            </a:r>
            <a:r>
              <a:rPr lang="en-US" sz="3000" b="1" dirty="0" err="1">
                <a:latin typeface="Calibri"/>
                <a:cs typeface="Calibri"/>
              </a:rPr>
              <a:t>lino</a:t>
            </a:r>
            <a:r>
              <a:rPr lang="en-US" sz="3000" dirty="0">
                <a:latin typeface="Calibri"/>
                <a:cs typeface="Calibri"/>
              </a:rPr>
              <a:t> e </a:t>
            </a:r>
            <a:r>
              <a:rPr lang="en-US" sz="3000" b="1" dirty="0" err="1">
                <a:latin typeface="Calibri"/>
                <a:cs typeface="Calibri"/>
              </a:rPr>
              <a:t>cotone</a:t>
            </a:r>
            <a:r>
              <a:rPr lang="en-US" sz="3000" dirty="0">
                <a:latin typeface="Calibri"/>
                <a:cs typeface="Calibri"/>
              </a:rPr>
              <a:t> per </a:t>
            </a:r>
            <a:r>
              <a:rPr lang="en-US" sz="3000" dirty="0" err="1">
                <a:latin typeface="Calibri"/>
                <a:cs typeface="Calibri"/>
              </a:rPr>
              <a:t>ricavarne</a:t>
            </a:r>
            <a:r>
              <a:rPr lang="en-US" sz="3000" dirty="0">
                <a:latin typeface="Calibri"/>
                <a:cs typeface="Calibri"/>
              </a:rPr>
              <a:t> filo per la </a:t>
            </a:r>
            <a:r>
              <a:rPr lang="en-US" sz="3000" dirty="0" smtClean="0">
                <a:latin typeface="Calibri"/>
                <a:cs typeface="Calibri"/>
              </a:rPr>
              <a:t>tessitura.</a:t>
            </a:r>
            <a:br>
              <a:rPr lang="en-US" sz="3000" dirty="0" smtClean="0">
                <a:latin typeface="Calibri"/>
                <a:cs typeface="Calibri"/>
              </a:rPr>
            </a:br>
            <a:r>
              <a:rPr lang="en-US" sz="3000" b="1" dirty="0" smtClean="0">
                <a:latin typeface="Calibri"/>
                <a:cs typeface="Calibri"/>
              </a:rPr>
              <a:t>Pag.50</a:t>
            </a:r>
            <a:endParaRPr lang="en-US" sz="3000" b="1" dirty="0">
              <a:latin typeface="Calibri"/>
              <a:cs typeface="Calibri"/>
            </a:endParaRPr>
          </a:p>
        </p:txBody>
      </p:sp>
      <p:pic>
        <p:nvPicPr>
          <p:cNvPr id="6" name="Immagine 6" descr="Immagine che contiene fiore, pianta, giallo, nero&#10;&#10;Descrizione generata con affidabilità molto elevata">
            <a:extLst>
              <a:ext uri="{FF2B5EF4-FFF2-40B4-BE49-F238E27FC236}">
                <a16:creationId xmlns:a16="http://schemas.microsoft.com/office/drawing/2014/main" xmlns="" id="{65860992-8B6E-4F30-BFE2-BCA4FB532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2" r="14925" b="-1"/>
          <a:stretch/>
        </p:blipFill>
        <p:spPr>
          <a:xfrm>
            <a:off x="-9153" y="10"/>
            <a:ext cx="6105136" cy="6240777"/>
          </a:xfrm>
          <a:custGeom>
            <a:avLst/>
            <a:gdLst/>
            <a:ahLst/>
            <a:cxnLst/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</p:pic>
      <p:pic>
        <p:nvPicPr>
          <p:cNvPr id="4" name="Immagine 4" descr="Immagine che contiene esterni, largo, fiore, campo&#10;&#10;Descrizione generata con affidabilità molto elevata">
            <a:extLst>
              <a:ext uri="{FF2B5EF4-FFF2-40B4-BE49-F238E27FC236}">
                <a16:creationId xmlns:a16="http://schemas.microsoft.com/office/drawing/2014/main" xmlns="" id="{08917259-ABD7-4A65-AEEE-68C7C1935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931"/>
          <a:stretch/>
        </p:blipFill>
        <p:spPr>
          <a:xfrm>
            <a:off x="6355500" y="211464"/>
            <a:ext cx="4941485" cy="3877363"/>
          </a:xfrm>
          <a:custGeom>
            <a:avLst/>
            <a:gdLst/>
            <a:ahLst/>
            <a:cxnLst/>
            <a:rect l="l" t="t" r="r" b="b"/>
            <a:pathLst>
              <a:path w="4569568" h="3877363">
                <a:moveTo>
                  <a:pt x="3843224" y="17"/>
                </a:moveTo>
                <a:cubicBezTo>
                  <a:pt x="3853657" y="-269"/>
                  <a:pt x="3863732" y="3160"/>
                  <a:pt x="3872078" y="16745"/>
                </a:cubicBezTo>
                <a:cubicBezTo>
                  <a:pt x="3827725" y="52547"/>
                  <a:pt x="3771210" y="39089"/>
                  <a:pt x="3711358" y="79463"/>
                </a:cubicBezTo>
                <a:cubicBezTo>
                  <a:pt x="3808648" y="66766"/>
                  <a:pt x="3885671" y="56609"/>
                  <a:pt x="3962692" y="46454"/>
                </a:cubicBezTo>
                <a:cubicBezTo>
                  <a:pt x="3964124" y="53563"/>
                  <a:pt x="3965554" y="60673"/>
                  <a:pt x="3966984" y="67782"/>
                </a:cubicBezTo>
                <a:cubicBezTo>
                  <a:pt x="3868502" y="82763"/>
                  <a:pt x="3777410" y="121359"/>
                  <a:pt x="3681550" y="148529"/>
                </a:cubicBezTo>
                <a:cubicBezTo>
                  <a:pt x="3690374" y="165289"/>
                  <a:pt x="3699196" y="161987"/>
                  <a:pt x="3707066" y="160972"/>
                </a:cubicBezTo>
                <a:cubicBezTo>
                  <a:pt x="3758334" y="154369"/>
                  <a:pt x="3809602" y="147768"/>
                  <a:pt x="3858724" y="129739"/>
                </a:cubicBezTo>
                <a:cubicBezTo>
                  <a:pt x="3869693" y="125675"/>
                  <a:pt x="3883047" y="125675"/>
                  <a:pt x="3889247" y="137864"/>
                </a:cubicBezTo>
                <a:cubicBezTo>
                  <a:pt x="3898070" y="155131"/>
                  <a:pt x="3885433" y="166304"/>
                  <a:pt x="3874225" y="175697"/>
                </a:cubicBezTo>
                <a:cubicBezTo>
                  <a:pt x="3854670" y="191949"/>
                  <a:pt x="3831064" y="187379"/>
                  <a:pt x="3808410" y="190425"/>
                </a:cubicBezTo>
                <a:cubicBezTo>
                  <a:pt x="3748081" y="198297"/>
                  <a:pt x="3719226" y="222927"/>
                  <a:pt x="3705872" y="279299"/>
                </a:cubicBezTo>
                <a:cubicBezTo>
                  <a:pt x="3758811" y="256445"/>
                  <a:pt x="3809842" y="284631"/>
                  <a:pt x="3861109" y="268633"/>
                </a:cubicBezTo>
                <a:cubicBezTo>
                  <a:pt x="3874463" y="264571"/>
                  <a:pt x="3895685" y="270664"/>
                  <a:pt x="3888532" y="290216"/>
                </a:cubicBezTo>
                <a:cubicBezTo>
                  <a:pt x="3881854" y="308499"/>
                  <a:pt x="3859678" y="321702"/>
                  <a:pt x="3899025" y="318148"/>
                </a:cubicBezTo>
                <a:cubicBezTo>
                  <a:pt x="3927162" y="315608"/>
                  <a:pt x="3982246" y="336176"/>
                  <a:pt x="3959116" y="341254"/>
                </a:cubicBezTo>
                <a:cubicBezTo>
                  <a:pt x="3930024" y="347603"/>
                  <a:pt x="3901646" y="356744"/>
                  <a:pt x="3864685" y="367154"/>
                </a:cubicBezTo>
                <a:cubicBezTo>
                  <a:pt x="3905463" y="384166"/>
                  <a:pt x="3934793" y="380611"/>
                  <a:pt x="3965554" y="367154"/>
                </a:cubicBezTo>
                <a:cubicBezTo>
                  <a:pt x="4002753" y="350903"/>
                  <a:pt x="4051161" y="331098"/>
                  <a:pt x="4081445" y="349381"/>
                </a:cubicBezTo>
                <a:cubicBezTo>
                  <a:pt x="4126752" y="376803"/>
                  <a:pt x="4164428" y="359536"/>
                  <a:pt x="4204966" y="354966"/>
                </a:cubicBezTo>
                <a:cubicBezTo>
                  <a:pt x="4287472" y="345570"/>
                  <a:pt x="4369264" y="329827"/>
                  <a:pt x="4452008" y="322211"/>
                </a:cubicBezTo>
                <a:cubicBezTo>
                  <a:pt x="4485154" y="319164"/>
                  <a:pt x="4520922" y="304691"/>
                  <a:pt x="4569568" y="324495"/>
                </a:cubicBezTo>
                <a:cubicBezTo>
                  <a:pt x="4349232" y="425810"/>
                  <a:pt x="4112683" y="419463"/>
                  <a:pt x="3915955" y="544899"/>
                </a:cubicBezTo>
                <a:cubicBezTo>
                  <a:pt x="3924301" y="556833"/>
                  <a:pt x="3966745" y="590858"/>
                  <a:pt x="3949339" y="593397"/>
                </a:cubicBezTo>
                <a:cubicBezTo>
                  <a:pt x="3900455" y="600761"/>
                  <a:pt x="3857056" y="625645"/>
                  <a:pt x="3812464" y="646212"/>
                </a:cubicBezTo>
                <a:cubicBezTo>
                  <a:pt x="3793148" y="655100"/>
                  <a:pt x="3769780" y="666781"/>
                  <a:pt x="3778841" y="698520"/>
                </a:cubicBezTo>
                <a:cubicBezTo>
                  <a:pt x="3795295" y="707407"/>
                  <a:pt x="3807456" y="694965"/>
                  <a:pt x="3821047" y="693950"/>
                </a:cubicBezTo>
                <a:cubicBezTo>
                  <a:pt x="3834878" y="692935"/>
                  <a:pt x="3865879" y="699535"/>
                  <a:pt x="3857293" y="703852"/>
                </a:cubicBezTo>
                <a:cubicBezTo>
                  <a:pt x="3818186" y="723405"/>
                  <a:pt x="3888532" y="770380"/>
                  <a:pt x="3842271" y="770380"/>
                </a:cubicBezTo>
                <a:cubicBezTo>
                  <a:pt x="3764772" y="770633"/>
                  <a:pt x="3723519" y="853919"/>
                  <a:pt x="3648882" y="856205"/>
                </a:cubicBezTo>
                <a:cubicBezTo>
                  <a:pt x="3636960" y="856458"/>
                  <a:pt x="3631236" y="871185"/>
                  <a:pt x="3631474" y="884136"/>
                </a:cubicBezTo>
                <a:cubicBezTo>
                  <a:pt x="3631474" y="899626"/>
                  <a:pt x="3642444" y="902418"/>
                  <a:pt x="3654605" y="903942"/>
                </a:cubicBezTo>
                <a:cubicBezTo>
                  <a:pt x="3673205" y="906226"/>
                  <a:pt x="3692520" y="884136"/>
                  <a:pt x="3717081" y="914098"/>
                </a:cubicBezTo>
                <a:cubicBezTo>
                  <a:pt x="3672966" y="931618"/>
                  <a:pt x="3628852" y="949140"/>
                  <a:pt x="3629568" y="1009319"/>
                </a:cubicBezTo>
                <a:cubicBezTo>
                  <a:pt x="3629805" y="1025569"/>
                  <a:pt x="3611444" y="1031663"/>
                  <a:pt x="3597613" y="1035726"/>
                </a:cubicBezTo>
                <a:cubicBezTo>
                  <a:pt x="3574721" y="1042329"/>
                  <a:pt x="3555408" y="1054009"/>
                  <a:pt x="3543006" y="1076608"/>
                </a:cubicBezTo>
                <a:cubicBezTo>
                  <a:pt x="3543246" y="1080925"/>
                  <a:pt x="3543484" y="1085495"/>
                  <a:pt x="3542052" y="1089050"/>
                </a:cubicBezTo>
                <a:cubicBezTo>
                  <a:pt x="3546106" y="1143642"/>
                  <a:pt x="3579490" y="1142118"/>
                  <a:pt x="3616451" y="1132978"/>
                </a:cubicBezTo>
                <a:cubicBezTo>
                  <a:pt x="3660566" y="1121805"/>
                  <a:pt x="3704204" y="1101491"/>
                  <a:pt x="3750703" y="1121043"/>
                </a:cubicBezTo>
                <a:cubicBezTo>
                  <a:pt x="3685126" y="1147197"/>
                  <a:pt x="3613828" y="1149228"/>
                  <a:pt x="3552307" y="1186555"/>
                </a:cubicBezTo>
                <a:cubicBezTo>
                  <a:pt x="3777410" y="1193411"/>
                  <a:pt x="3976284" y="1075591"/>
                  <a:pt x="4194473" y="1030395"/>
                </a:cubicBezTo>
                <a:cubicBezTo>
                  <a:pt x="4187082" y="1060610"/>
                  <a:pt x="4169436" y="1066704"/>
                  <a:pt x="4153459" y="1071275"/>
                </a:cubicBezTo>
                <a:cubicBezTo>
                  <a:pt x="4072860" y="1094129"/>
                  <a:pt x="4002278" y="1139581"/>
                  <a:pt x="3928831" y="1178936"/>
                </a:cubicBezTo>
                <a:cubicBezTo>
                  <a:pt x="3898548" y="1195188"/>
                  <a:pt x="3876608" y="1211440"/>
                  <a:pt x="3865164" y="1246481"/>
                </a:cubicBezTo>
                <a:cubicBezTo>
                  <a:pt x="3854908" y="1278221"/>
                  <a:pt x="3835117" y="1292948"/>
                  <a:pt x="3798395" y="1283806"/>
                </a:cubicBezTo>
                <a:cubicBezTo>
                  <a:pt x="3768588" y="1276188"/>
                  <a:pt x="3735920" y="1280251"/>
                  <a:pt x="3704681" y="1283045"/>
                </a:cubicBezTo>
                <a:cubicBezTo>
                  <a:pt x="3668674" y="1286092"/>
                  <a:pt x="3628374" y="1321895"/>
                  <a:pt x="3638151" y="1340431"/>
                </a:cubicBezTo>
                <a:cubicBezTo>
                  <a:pt x="3654843" y="1371917"/>
                  <a:pt x="3682743" y="1356174"/>
                  <a:pt x="3707542" y="1352619"/>
                </a:cubicBezTo>
                <a:cubicBezTo>
                  <a:pt x="3735681" y="1348303"/>
                  <a:pt x="3787902" y="1339415"/>
                  <a:pt x="3788856" y="1343224"/>
                </a:cubicBezTo>
                <a:cubicBezTo>
                  <a:pt x="3807219" y="1422193"/>
                  <a:pt x="3936463" y="1353382"/>
                  <a:pt x="3964363" y="1346270"/>
                </a:cubicBezTo>
                <a:cubicBezTo>
                  <a:pt x="3999176" y="1337384"/>
                  <a:pt x="4031845" y="1353635"/>
                  <a:pt x="4064991" y="1357443"/>
                </a:cubicBezTo>
                <a:cubicBezTo>
                  <a:pt x="4094560" y="1360998"/>
                  <a:pt x="4261720" y="1371917"/>
                  <a:pt x="4296295" y="1338398"/>
                </a:cubicBezTo>
                <a:cubicBezTo>
                  <a:pt x="4301064" y="1364552"/>
                  <a:pt x="4291050" y="1375217"/>
                  <a:pt x="4282702" y="1387152"/>
                </a:cubicBezTo>
                <a:cubicBezTo>
                  <a:pt x="4271019" y="1404164"/>
                  <a:pt x="4269110" y="1416099"/>
                  <a:pt x="4291288" y="1429556"/>
                </a:cubicBezTo>
                <a:cubicBezTo>
                  <a:pt x="4354480" y="1468154"/>
                  <a:pt x="4353524" y="1469422"/>
                  <a:pt x="4294626" y="1521730"/>
                </a:cubicBezTo>
                <a:cubicBezTo>
                  <a:pt x="4291763" y="1524015"/>
                  <a:pt x="4292957" y="1531633"/>
                  <a:pt x="4292480" y="1536712"/>
                </a:cubicBezTo>
                <a:cubicBezTo>
                  <a:pt x="4307980" y="1544836"/>
                  <a:pt x="4326102" y="1524523"/>
                  <a:pt x="4344224" y="1546361"/>
                </a:cubicBezTo>
                <a:cubicBezTo>
                  <a:pt x="4265296" y="1642341"/>
                  <a:pt x="4144874" y="1665955"/>
                  <a:pt x="4035898" y="1738070"/>
                </a:cubicBezTo>
                <a:cubicBezTo>
                  <a:pt x="4124128" y="1761938"/>
                  <a:pt x="4177066" y="1678652"/>
                  <a:pt x="4241926" y="1689317"/>
                </a:cubicBezTo>
                <a:cubicBezTo>
                  <a:pt x="4274357" y="1715471"/>
                  <a:pt x="4178020" y="1757368"/>
                  <a:pt x="4269826" y="1769810"/>
                </a:cubicBezTo>
                <a:cubicBezTo>
                  <a:pt x="4230002" y="1792663"/>
                  <a:pt x="4200434" y="1815006"/>
                  <a:pt x="4173012" y="1841415"/>
                </a:cubicBezTo>
                <a:cubicBezTo>
                  <a:pt x="4124128" y="1888644"/>
                  <a:pt x="4114590" y="1919623"/>
                  <a:pt x="4137244" y="1983103"/>
                </a:cubicBezTo>
                <a:cubicBezTo>
                  <a:pt x="4152029" y="2024746"/>
                  <a:pt x="4173728" y="2063089"/>
                  <a:pt x="4154652" y="2112602"/>
                </a:cubicBezTo>
                <a:cubicBezTo>
                  <a:pt x="4141298" y="2146628"/>
                  <a:pt x="4146544" y="2168972"/>
                  <a:pt x="4196142" y="2153737"/>
                </a:cubicBezTo>
                <a:cubicBezTo>
                  <a:pt x="4249557" y="2137485"/>
                  <a:pt x="4269587" y="2167956"/>
                  <a:pt x="4256234" y="2227627"/>
                </a:cubicBezTo>
                <a:cubicBezTo>
                  <a:pt x="4247650" y="2265970"/>
                  <a:pt x="4256712" y="2277649"/>
                  <a:pt x="4293433" y="2273333"/>
                </a:cubicBezTo>
                <a:cubicBezTo>
                  <a:pt x="4333972" y="2268509"/>
                  <a:pt x="4372602" y="2243370"/>
                  <a:pt x="4422678" y="2255559"/>
                </a:cubicBezTo>
                <a:cubicBezTo>
                  <a:pt x="4382618" y="2325134"/>
                  <a:pt x="4297010" y="2305328"/>
                  <a:pt x="4250272" y="2371602"/>
                </a:cubicBezTo>
                <a:cubicBezTo>
                  <a:pt x="4306072" y="2371854"/>
                  <a:pt x="4348756" y="2371602"/>
                  <a:pt x="4390009" y="2357127"/>
                </a:cubicBezTo>
                <a:cubicBezTo>
                  <a:pt x="4407179" y="2351286"/>
                  <a:pt x="4426018" y="2345194"/>
                  <a:pt x="4435554" y="2365252"/>
                </a:cubicBezTo>
                <a:cubicBezTo>
                  <a:pt x="4446762" y="2389375"/>
                  <a:pt x="4423632" y="2398516"/>
                  <a:pt x="4409562" y="2402832"/>
                </a:cubicBezTo>
                <a:cubicBezTo>
                  <a:pt x="4369978" y="2415021"/>
                  <a:pt x="4339695" y="2443968"/>
                  <a:pt x="4307026" y="2466566"/>
                </a:cubicBezTo>
                <a:cubicBezTo>
                  <a:pt x="4235250" y="2516082"/>
                  <a:pt x="4156558" y="2557470"/>
                  <a:pt x="4095751" y="2639233"/>
                </a:cubicBezTo>
                <a:cubicBezTo>
                  <a:pt x="4172297" y="2618411"/>
                  <a:pt x="4229288" y="2569913"/>
                  <a:pt x="4300350" y="2560010"/>
                </a:cubicBezTo>
                <a:cubicBezTo>
                  <a:pt x="4238826" y="2634409"/>
                  <a:pt x="4159659" y="2683415"/>
                  <a:pt x="4084784" y="2737500"/>
                </a:cubicBezTo>
                <a:cubicBezTo>
                  <a:pt x="4063322" y="2752735"/>
                  <a:pt x="4041622" y="2763146"/>
                  <a:pt x="4036853" y="2796409"/>
                </a:cubicBezTo>
                <a:cubicBezTo>
                  <a:pt x="4027552" y="2860905"/>
                  <a:pt x="3999653" y="2914228"/>
                  <a:pt x="3940039" y="2942666"/>
                </a:cubicBezTo>
                <a:cubicBezTo>
                  <a:pt x="3939562" y="2942922"/>
                  <a:pt x="3942900" y="2952571"/>
                  <a:pt x="3944808" y="2959171"/>
                </a:cubicBezTo>
                <a:cubicBezTo>
                  <a:pt x="3981292" y="2961204"/>
                  <a:pt x="4010145" y="2923115"/>
                  <a:pt x="4056645" y="2935557"/>
                </a:cubicBezTo>
                <a:cubicBezTo>
                  <a:pt x="4012052" y="2987356"/>
                  <a:pt x="3974853" y="3033825"/>
                  <a:pt x="3911662" y="3058455"/>
                </a:cubicBezTo>
                <a:cubicBezTo>
                  <a:pt x="3861109" y="3078006"/>
                  <a:pt x="3798633" y="3089433"/>
                  <a:pt x="3761910" y="3152912"/>
                </a:cubicBezTo>
                <a:cubicBezTo>
                  <a:pt x="3804594" y="3165356"/>
                  <a:pt x="3836310" y="3149613"/>
                  <a:pt x="3868264" y="3138440"/>
                </a:cubicBezTo>
                <a:cubicBezTo>
                  <a:pt x="3917147" y="3121173"/>
                  <a:pt x="3965554" y="3101622"/>
                  <a:pt x="4014438" y="3084354"/>
                </a:cubicBezTo>
                <a:cubicBezTo>
                  <a:pt x="4033038" y="3077753"/>
                  <a:pt x="4053307" y="3073181"/>
                  <a:pt x="4065229" y="3104668"/>
                </a:cubicBezTo>
                <a:cubicBezTo>
                  <a:pt x="4002991" y="3111271"/>
                  <a:pt x="3965792" y="3153929"/>
                  <a:pt x="3926686" y="3194048"/>
                </a:cubicBezTo>
                <a:cubicBezTo>
                  <a:pt x="3904746" y="3216647"/>
                  <a:pt x="3886862" y="3246864"/>
                  <a:pt x="3847279" y="3235438"/>
                </a:cubicBezTo>
                <a:cubicBezTo>
                  <a:pt x="3826532" y="3229344"/>
                  <a:pt x="3813418" y="3246355"/>
                  <a:pt x="3815565" y="3267177"/>
                </a:cubicBezTo>
                <a:cubicBezTo>
                  <a:pt x="3823433" y="3340561"/>
                  <a:pt x="3775026" y="3366206"/>
                  <a:pt x="3724950" y="3380425"/>
                </a:cubicBezTo>
                <a:cubicBezTo>
                  <a:pt x="3630043" y="3407087"/>
                  <a:pt x="3551113" y="3469805"/>
                  <a:pt x="3458831" y="3504084"/>
                </a:cubicBezTo>
                <a:cubicBezTo>
                  <a:pt x="3369170" y="3537348"/>
                  <a:pt x="3299779" y="3616317"/>
                  <a:pt x="3209882" y="3657707"/>
                </a:cubicBezTo>
                <a:cubicBezTo>
                  <a:pt x="3144781" y="3687670"/>
                  <a:pt x="3082544" y="3726265"/>
                  <a:pt x="3015536" y="3753434"/>
                </a:cubicBezTo>
                <a:cubicBezTo>
                  <a:pt x="2856963" y="3817676"/>
                  <a:pt x="2695288" y="3869222"/>
                  <a:pt x="2524314" y="3876585"/>
                </a:cubicBezTo>
                <a:cubicBezTo>
                  <a:pt x="2383147" y="3882426"/>
                  <a:pt x="1158667" y="3876841"/>
                  <a:pt x="661243" y="3041189"/>
                </a:cubicBezTo>
                <a:cubicBezTo>
                  <a:pt x="651705" y="3037125"/>
                  <a:pt x="640975" y="3026461"/>
                  <a:pt x="637637" y="3016303"/>
                </a:cubicBezTo>
                <a:cubicBezTo>
                  <a:pt x="621659" y="2968820"/>
                  <a:pt x="582552" y="2948253"/>
                  <a:pt x="547261" y="2922608"/>
                </a:cubicBezTo>
                <a:cubicBezTo>
                  <a:pt x="516261" y="2900009"/>
                  <a:pt x="483353" y="2876394"/>
                  <a:pt x="470476" y="2838305"/>
                </a:cubicBezTo>
                <a:cubicBezTo>
                  <a:pt x="453546" y="2787522"/>
                  <a:pt x="501714" y="2829165"/>
                  <a:pt x="510538" y="2809867"/>
                </a:cubicBezTo>
                <a:cubicBezTo>
                  <a:pt x="492177" y="2783460"/>
                  <a:pt x="463799" y="2759336"/>
                  <a:pt x="456407" y="2729374"/>
                </a:cubicBezTo>
                <a:cubicBezTo>
                  <a:pt x="429463" y="2621204"/>
                  <a:pt x="371278" y="2542489"/>
                  <a:pt x="284241" y="2481294"/>
                </a:cubicBezTo>
                <a:cubicBezTo>
                  <a:pt x="259203" y="2463774"/>
                  <a:pt x="242750" y="2431779"/>
                  <a:pt x="208651" y="2426702"/>
                </a:cubicBezTo>
                <a:cubicBezTo>
                  <a:pt x="132821" y="2415529"/>
                  <a:pt x="156667" y="2328180"/>
                  <a:pt x="116605" y="2289331"/>
                </a:cubicBezTo>
                <a:cubicBezTo>
                  <a:pt x="108974" y="2281966"/>
                  <a:pt x="102060" y="2267494"/>
                  <a:pt x="103490" y="2257592"/>
                </a:cubicBezTo>
                <a:cubicBezTo>
                  <a:pt x="105635" y="2243370"/>
                  <a:pt x="114698" y="2229913"/>
                  <a:pt x="122328" y="2217216"/>
                </a:cubicBezTo>
                <a:cubicBezTo>
                  <a:pt x="130198" y="2204521"/>
                  <a:pt x="142119" y="2193348"/>
                  <a:pt x="136397" y="2176590"/>
                </a:cubicBezTo>
                <a:cubicBezTo>
                  <a:pt x="134014" y="2169734"/>
                  <a:pt x="135681" y="2145866"/>
                  <a:pt x="118036" y="2164655"/>
                </a:cubicBezTo>
                <a:cubicBezTo>
                  <a:pt x="69629" y="2216201"/>
                  <a:pt x="41491" y="2167450"/>
                  <a:pt x="0" y="2144088"/>
                </a:cubicBezTo>
                <a:cubicBezTo>
                  <a:pt x="33383" y="2119965"/>
                  <a:pt x="63429" y="2102953"/>
                  <a:pt x="68437" y="2066897"/>
                </a:cubicBezTo>
                <a:cubicBezTo>
                  <a:pt x="78690" y="1992498"/>
                  <a:pt x="122565" y="1958473"/>
                  <a:pt x="189096" y="1951871"/>
                </a:cubicBezTo>
                <a:cubicBezTo>
                  <a:pt x="164535" y="1880012"/>
                  <a:pt x="164535" y="1880012"/>
                  <a:pt x="243942" y="1870107"/>
                </a:cubicBezTo>
                <a:cubicBezTo>
                  <a:pt x="213419" y="1824403"/>
                  <a:pt x="213419" y="1812722"/>
                  <a:pt x="250381" y="1796979"/>
                </a:cubicBezTo>
                <a:cubicBezTo>
                  <a:pt x="285911" y="1781998"/>
                  <a:pt x="325255" y="1776919"/>
                  <a:pt x="358164" y="1753813"/>
                </a:cubicBezTo>
                <a:cubicBezTo>
                  <a:pt x="327879" y="1695412"/>
                  <a:pt x="319295" y="1627615"/>
                  <a:pt x="256819" y="1599175"/>
                </a:cubicBezTo>
                <a:cubicBezTo>
                  <a:pt x="247042" y="1594859"/>
                  <a:pt x="240366" y="1577338"/>
                  <a:pt x="246564" y="1567182"/>
                </a:cubicBezTo>
                <a:cubicBezTo>
                  <a:pt x="269218" y="1530364"/>
                  <a:pt x="236788" y="1460535"/>
                  <a:pt x="307371" y="1452664"/>
                </a:cubicBezTo>
                <a:cubicBezTo>
                  <a:pt x="316195" y="1451902"/>
                  <a:pt x="324303" y="1444284"/>
                  <a:pt x="317387" y="1434381"/>
                </a:cubicBezTo>
                <a:cubicBezTo>
                  <a:pt x="293540" y="1399848"/>
                  <a:pt x="322394" y="1402133"/>
                  <a:pt x="339801" y="1397816"/>
                </a:cubicBezTo>
                <a:cubicBezTo>
                  <a:pt x="360787" y="1392485"/>
                  <a:pt x="384632" y="1407720"/>
                  <a:pt x="404186" y="1388929"/>
                </a:cubicBezTo>
                <a:cubicBezTo>
                  <a:pt x="399654" y="1369123"/>
                  <a:pt x="382725" y="1369377"/>
                  <a:pt x="370802" y="1363030"/>
                </a:cubicBezTo>
                <a:cubicBezTo>
                  <a:pt x="335987" y="1344747"/>
                  <a:pt x="307609" y="1322911"/>
                  <a:pt x="305940" y="1275427"/>
                </a:cubicBezTo>
                <a:cubicBezTo>
                  <a:pt x="304749" y="1237085"/>
                  <a:pt x="300933" y="1203314"/>
                  <a:pt x="349102" y="1191633"/>
                </a:cubicBezTo>
                <a:cubicBezTo>
                  <a:pt x="369132" y="1186808"/>
                  <a:pt x="363408" y="1159132"/>
                  <a:pt x="351962" y="1145419"/>
                </a:cubicBezTo>
                <a:cubicBezTo>
                  <a:pt x="331455" y="1121043"/>
                  <a:pt x="314526" y="1088542"/>
                  <a:pt x="279233" y="1086257"/>
                </a:cubicBezTo>
                <a:cubicBezTo>
                  <a:pt x="257772" y="1084734"/>
                  <a:pt x="241318" y="1074575"/>
                  <a:pt x="224388" y="1062896"/>
                </a:cubicBezTo>
                <a:cubicBezTo>
                  <a:pt x="212228" y="1054515"/>
                  <a:pt x="197681" y="1047406"/>
                  <a:pt x="199111" y="1029379"/>
                </a:cubicBezTo>
                <a:cubicBezTo>
                  <a:pt x="200542" y="1012112"/>
                  <a:pt x="214610" y="1005002"/>
                  <a:pt x="228919" y="1001447"/>
                </a:cubicBezTo>
                <a:cubicBezTo>
                  <a:pt x="276611" y="990021"/>
                  <a:pt x="321440" y="973262"/>
                  <a:pt x="361264" y="934920"/>
                </a:cubicBezTo>
                <a:cubicBezTo>
                  <a:pt x="334794" y="914607"/>
                  <a:pt x="309518" y="899879"/>
                  <a:pt x="289964" y="879311"/>
                </a:cubicBezTo>
                <a:cubicBezTo>
                  <a:pt x="242750" y="829544"/>
                  <a:pt x="642644" y="672875"/>
                  <a:pt x="662674" y="617012"/>
                </a:cubicBezTo>
                <a:cubicBezTo>
                  <a:pt x="668873" y="599745"/>
                  <a:pt x="690096" y="581971"/>
                  <a:pt x="707744" y="576892"/>
                </a:cubicBezTo>
                <a:cubicBezTo>
                  <a:pt x="790487" y="553024"/>
                  <a:pt x="862262" y="499446"/>
                  <a:pt x="946915" y="479640"/>
                </a:cubicBezTo>
                <a:cubicBezTo>
                  <a:pt x="1026799" y="460851"/>
                  <a:pt x="1105490" y="435712"/>
                  <a:pt x="1193003" y="410829"/>
                </a:cubicBezTo>
                <a:cubicBezTo>
                  <a:pt x="1139351" y="348364"/>
                  <a:pt x="1044206" y="355728"/>
                  <a:pt x="1022030" y="265586"/>
                </a:cubicBezTo>
                <a:cubicBezTo>
                  <a:pt x="1108590" y="242225"/>
                  <a:pt x="1199679" y="268888"/>
                  <a:pt x="1283141" y="231814"/>
                </a:cubicBezTo>
                <a:cubicBezTo>
                  <a:pt x="1290295" y="228514"/>
                  <a:pt x="1300072" y="231814"/>
                  <a:pt x="1308655" y="232831"/>
                </a:cubicBezTo>
                <a:cubicBezTo>
                  <a:pt x="1480584" y="252636"/>
                  <a:pt x="1651797" y="235371"/>
                  <a:pt x="1821341" y="210485"/>
                </a:cubicBezTo>
                <a:cubicBezTo>
                  <a:pt x="2065522" y="174938"/>
                  <a:pt x="2310657" y="152338"/>
                  <a:pt x="2556268" y="136340"/>
                </a:cubicBezTo>
                <a:cubicBezTo>
                  <a:pt x="2759196" y="123136"/>
                  <a:pt x="2962599" y="117297"/>
                  <a:pt x="3164574" y="91905"/>
                </a:cubicBezTo>
                <a:cubicBezTo>
                  <a:pt x="3380616" y="64736"/>
                  <a:pt x="3596420" y="34011"/>
                  <a:pt x="3812226" y="5572"/>
                </a:cubicBezTo>
                <a:cubicBezTo>
                  <a:pt x="3822002" y="4301"/>
                  <a:pt x="3832792" y="302"/>
                  <a:pt x="3843224" y="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9292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41A8FB5-6CC4-4099-945D-BFE445322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5293163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Per </a:t>
            </a:r>
            <a:r>
              <a:rPr lang="en-US" dirty="0" err="1"/>
              <a:t>potere</a:t>
            </a:r>
            <a:r>
              <a:rPr lang="en-US" dirty="0"/>
              <a:t> </a:t>
            </a:r>
            <a:r>
              <a:rPr lang="en-US" dirty="0" err="1"/>
              <a:t>coltivare</a:t>
            </a:r>
            <a:r>
              <a:rPr lang="en-US" dirty="0"/>
              <a:t> e </a:t>
            </a:r>
            <a:r>
              <a:rPr lang="en-US" dirty="0" err="1"/>
              <a:t>allevare</a:t>
            </a:r>
            <a:r>
              <a:rPr lang="en-US" dirty="0"/>
              <a:t> </a:t>
            </a:r>
            <a:r>
              <a:rPr lang="en-US" dirty="0" err="1"/>
              <a:t>l’uomo</a:t>
            </a:r>
            <a:r>
              <a:rPr lang="en-US" dirty="0"/>
              <a:t> </a:t>
            </a:r>
            <a:r>
              <a:rPr lang="en-US" dirty="0" err="1"/>
              <a:t>ebbe</a:t>
            </a:r>
            <a:r>
              <a:rPr lang="en-US" dirty="0"/>
              <a:t> </a:t>
            </a:r>
            <a:r>
              <a:rPr lang="en-US" dirty="0" err="1"/>
              <a:t>bisogno</a:t>
            </a:r>
            <a:r>
              <a:rPr lang="en-US" dirty="0"/>
              <a:t> di </a:t>
            </a:r>
            <a:r>
              <a:rPr lang="en-US" dirty="0" err="1"/>
              <a:t>stabilirsi</a:t>
            </a:r>
            <a:r>
              <a:rPr lang="en-US" dirty="0"/>
              <a:t> in un </a:t>
            </a:r>
            <a:r>
              <a:rPr lang="en-US" dirty="0" err="1"/>
              <a:t>posto</a:t>
            </a:r>
            <a:r>
              <a:rPr lang="en-US" dirty="0"/>
              <a:t> </a:t>
            </a:r>
            <a:r>
              <a:rPr lang="en-US" dirty="0" err="1"/>
              <a:t>fisso</a:t>
            </a:r>
            <a:r>
              <a:rPr lang="en-US" dirty="0"/>
              <a:t>. </a:t>
            </a:r>
            <a:r>
              <a:rPr lang="en-US" dirty="0" err="1"/>
              <a:t>Diventa</a:t>
            </a:r>
            <a:r>
              <a:rPr lang="en-US" dirty="0"/>
              <a:t> </a:t>
            </a:r>
            <a:r>
              <a:rPr lang="en-US" dirty="0" err="1"/>
              <a:t>così</a:t>
            </a:r>
            <a:r>
              <a:rPr lang="en-US" dirty="0"/>
              <a:t> SEDENTARIO e </a:t>
            </a:r>
            <a:r>
              <a:rPr lang="en-US" dirty="0" err="1"/>
              <a:t>impara</a:t>
            </a:r>
            <a:r>
              <a:rPr lang="en-US" dirty="0"/>
              <a:t> a </a:t>
            </a:r>
            <a:r>
              <a:rPr lang="en-US" dirty="0" err="1"/>
              <a:t>costruire</a:t>
            </a:r>
            <a:r>
              <a:rPr lang="en-US" dirty="0"/>
              <a:t> I </a:t>
            </a:r>
            <a:r>
              <a:rPr lang="en-US" b="1" dirty="0"/>
              <a:t>PRIMI VILLAGG</a:t>
            </a:r>
            <a:r>
              <a:rPr lang="en-US" dirty="0"/>
              <a:t>I</a:t>
            </a:r>
            <a:r>
              <a:rPr lang="en-US" dirty="0" smtClean="0"/>
              <a:t>. Pag.46</a:t>
            </a:r>
            <a:r>
              <a:rPr lang="en-US" dirty="0"/>
              <a:t> 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8FDA1A15-2AA7-413C-9B71-60348911F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33" r="2020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7531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93D702E-F4E0-47FC-A74C-ECD9647A81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F83F18A-F6DA-45ED-9018-9CD76659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453" y="5059672"/>
            <a:ext cx="9144000" cy="11526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Le </a:t>
            </a:r>
            <a:r>
              <a:rPr lang="en-US" sz="2400" dirty="0" err="1">
                <a:latin typeface="Calibri"/>
                <a:cs typeface="Calibri"/>
              </a:rPr>
              <a:t>abitazioni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fisse</a:t>
            </a:r>
            <a:r>
              <a:rPr lang="en-US" sz="2400" dirty="0">
                <a:latin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cs typeface="Calibri"/>
              </a:rPr>
              <a:t>però</a:t>
            </a:r>
            <a:r>
              <a:rPr lang="en-US" sz="2400" dirty="0">
                <a:latin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cs typeface="Calibri"/>
              </a:rPr>
              <a:t>potevano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essere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facilmente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aggredite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dai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nemici</a:t>
            </a:r>
            <a:r>
              <a:rPr lang="en-US" sz="2400" dirty="0">
                <a:latin typeface="Calibri"/>
                <a:cs typeface="Calibri"/>
              </a:rPr>
              <a:t> o </a:t>
            </a:r>
            <a:r>
              <a:rPr lang="en-US" sz="2400" dirty="0" err="1">
                <a:latin typeface="Calibri"/>
                <a:cs typeface="Calibri"/>
              </a:rPr>
              <a:t>dagli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animali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feroci</a:t>
            </a:r>
            <a:r>
              <a:rPr lang="en-US" sz="2400" dirty="0">
                <a:latin typeface="Calibri"/>
                <a:cs typeface="Calibri"/>
              </a:rPr>
              <a:t>. Per </a:t>
            </a:r>
            <a:r>
              <a:rPr lang="en-US" sz="2400" dirty="0" err="1">
                <a:latin typeface="Calibri"/>
                <a:cs typeface="Calibri"/>
              </a:rPr>
              <a:t>questa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ragione</a:t>
            </a:r>
            <a:r>
              <a:rPr lang="en-US" sz="2400" dirty="0">
                <a:latin typeface="Calibri"/>
                <a:cs typeface="Calibri"/>
              </a:rPr>
              <a:t>, verso la fine del </a:t>
            </a:r>
            <a:r>
              <a:rPr lang="en-US" sz="2400" dirty="0" err="1">
                <a:latin typeface="Calibri"/>
                <a:cs typeface="Calibri"/>
              </a:rPr>
              <a:t>Neolitico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nacquero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così</a:t>
            </a:r>
            <a:r>
              <a:rPr lang="en-US" sz="2400" dirty="0">
                <a:latin typeface="Calibri"/>
                <a:cs typeface="Calibri"/>
              </a:rPr>
              <a:t> le </a:t>
            </a:r>
            <a:r>
              <a:rPr lang="en-US" sz="2400" b="1" dirty="0">
                <a:latin typeface="Calibri"/>
                <a:cs typeface="Calibri"/>
                <a:hlinkClick r:id="rId2"/>
              </a:rPr>
              <a:t>palafitte</a:t>
            </a:r>
            <a:r>
              <a:rPr lang="en-US" sz="2400" dirty="0">
                <a:latin typeface="Calibri"/>
                <a:cs typeface="Calibri"/>
              </a:rPr>
              <a:t>.</a:t>
            </a:r>
          </a:p>
          <a:p>
            <a:pPr algn="ctr"/>
            <a:r>
              <a:rPr lang="en-US" sz="2400" dirty="0">
                <a:latin typeface="Calibri"/>
                <a:cs typeface="Calibri"/>
              </a:rPr>
              <a:t>Le </a:t>
            </a:r>
            <a:r>
              <a:rPr lang="en-US" sz="2400" err="1">
                <a:latin typeface="Calibri"/>
                <a:cs typeface="Calibri"/>
              </a:rPr>
              <a:t>palafitte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erano</a:t>
            </a:r>
            <a:r>
              <a:rPr lang="en-US" sz="2400" dirty="0">
                <a:latin typeface="Calibri"/>
                <a:cs typeface="Calibri"/>
              </a:rPr>
              <a:t> </a:t>
            </a:r>
            <a:r>
              <a:rPr lang="en-US" sz="2400" b="1" err="1">
                <a:latin typeface="Calibri"/>
                <a:cs typeface="Calibri"/>
              </a:rPr>
              <a:t>capanne</a:t>
            </a: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en-US" sz="2400" b="1" err="1">
                <a:latin typeface="Calibri"/>
                <a:cs typeface="Calibri"/>
              </a:rPr>
              <a:t>costruite</a:t>
            </a: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en-US" sz="2400" b="1" err="1">
                <a:latin typeface="Calibri"/>
                <a:cs typeface="Calibri"/>
              </a:rPr>
              <a:t>su</a:t>
            </a: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en-US" sz="2400" b="1" err="1">
                <a:latin typeface="Calibri"/>
                <a:cs typeface="Calibri"/>
              </a:rPr>
              <a:t>dei</a:t>
            </a: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en-US" sz="2400" b="1" err="1">
                <a:latin typeface="Calibri"/>
                <a:cs typeface="Calibri"/>
              </a:rPr>
              <a:t>lunghi</a:t>
            </a: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en-US" sz="2400" b="1" err="1">
                <a:latin typeface="Calibri"/>
                <a:cs typeface="Calibri"/>
              </a:rPr>
              <a:t>pali</a:t>
            </a: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en-US" sz="2400" b="1" err="1">
                <a:latin typeface="Calibri"/>
                <a:cs typeface="Calibri"/>
              </a:rPr>
              <a:t>conficcati</a:t>
            </a: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en-US" sz="2400" b="1" err="1">
                <a:latin typeface="Calibri"/>
                <a:cs typeface="Calibri"/>
              </a:rPr>
              <a:t>sul</a:t>
            </a: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en-US" sz="2400" b="1" err="1">
                <a:latin typeface="Calibri"/>
                <a:cs typeface="Calibri"/>
              </a:rPr>
              <a:t>fondo</a:t>
            </a:r>
            <a:r>
              <a:rPr lang="en-US" sz="2400" b="1" dirty="0">
                <a:latin typeface="Calibri"/>
                <a:cs typeface="Calibri"/>
              </a:rPr>
              <a:t> di un </a:t>
            </a:r>
            <a:r>
              <a:rPr lang="en-US" sz="2400" b="1" err="1">
                <a:latin typeface="Calibri"/>
                <a:cs typeface="Calibri"/>
              </a:rPr>
              <a:t>lago</a:t>
            </a:r>
            <a:r>
              <a:rPr lang="en-US" sz="2400" b="1" dirty="0">
                <a:latin typeface="Calibri"/>
                <a:cs typeface="Calibri"/>
              </a:rPr>
              <a:t> o di una </a:t>
            </a:r>
            <a:r>
              <a:rPr lang="en-US" sz="2400" b="1" err="1">
                <a:latin typeface="Calibri"/>
                <a:cs typeface="Calibri"/>
              </a:rPr>
              <a:t>palude</a:t>
            </a:r>
            <a:r>
              <a:rPr lang="en-US" sz="2400" dirty="0">
                <a:latin typeface="Calibri"/>
                <a:cs typeface="Calibri"/>
              </a:rPr>
              <a:t>. </a:t>
            </a:r>
            <a:r>
              <a:rPr lang="en-US" sz="2400" err="1">
                <a:latin typeface="Calibri"/>
                <a:cs typeface="Calibri"/>
              </a:rPr>
              <a:t>Erano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collegate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alla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terraferma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mediante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delle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passerelle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che</a:t>
            </a:r>
            <a:r>
              <a:rPr lang="en-US" sz="2400" dirty="0">
                <a:latin typeface="Calibri"/>
                <a:cs typeface="Calibri"/>
              </a:rPr>
              <a:t>, </a:t>
            </a:r>
            <a:r>
              <a:rPr lang="en-US" sz="2400" err="1">
                <a:latin typeface="Calibri"/>
                <a:cs typeface="Calibri"/>
              </a:rPr>
              <a:t>durante</a:t>
            </a:r>
            <a:r>
              <a:rPr lang="en-US" sz="2400" dirty="0">
                <a:latin typeface="Calibri"/>
                <a:cs typeface="Calibri"/>
              </a:rPr>
              <a:t> la </a:t>
            </a:r>
            <a:r>
              <a:rPr lang="en-US" sz="2400" err="1">
                <a:latin typeface="Calibri"/>
                <a:cs typeface="Calibri"/>
              </a:rPr>
              <a:t>notte</a:t>
            </a:r>
            <a:r>
              <a:rPr lang="en-US" sz="2400" dirty="0">
                <a:latin typeface="Calibri"/>
                <a:cs typeface="Calibri"/>
              </a:rPr>
              <a:t>, </a:t>
            </a:r>
            <a:r>
              <a:rPr lang="en-US" sz="2400" err="1">
                <a:latin typeface="Calibri"/>
                <a:cs typeface="Calibri"/>
              </a:rPr>
              <a:t>venivano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ritirate</a:t>
            </a:r>
            <a:r>
              <a:rPr lang="en-US" sz="2400" dirty="0">
                <a:latin typeface="Calibri"/>
                <a:cs typeface="Calibri"/>
              </a:rPr>
              <a:t>.</a:t>
            </a:r>
          </a:p>
          <a:p>
            <a:pPr algn="ctr"/>
            <a:endParaRPr lang="en-US" sz="1200"/>
          </a:p>
        </p:txBody>
      </p:sp>
      <p:pic>
        <p:nvPicPr>
          <p:cNvPr id="4" name="Immagine 4" descr="Immagine che contiene esterni, acqua, casa, molo&#10;&#10;Descrizione generata con affidabilità molto elevata">
            <a:extLst>
              <a:ext uri="{FF2B5EF4-FFF2-40B4-BE49-F238E27FC236}">
                <a16:creationId xmlns:a16="http://schemas.microsoft.com/office/drawing/2014/main" xmlns="" id="{86E7C517-BFD5-4273-B14D-910F79537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78" b="27560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3745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C46C4D6-C474-4E92-B52E-944C1118F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EE250DC-16F1-490B-8EA7-36757336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088" y="-3514"/>
            <a:ext cx="7712902" cy="1800526"/>
          </a:xfrm>
        </p:spPr>
        <p:txBody>
          <a:bodyPr>
            <a:normAutofit/>
          </a:bodyPr>
          <a:lstStyle/>
          <a:p>
            <a:r>
              <a:rPr lang="it-IT" b="1" i="0" dirty="0">
                <a:solidFill>
                  <a:schemeClr val="accent3"/>
                </a:solidFill>
                <a:latin typeface="Calibri"/>
                <a:ea typeface="+mj-lt"/>
                <a:cs typeface="+mj-lt"/>
              </a:rPr>
              <a:t>L’UOMO DIVENTA ARTIGIANO</a:t>
            </a:r>
            <a:r>
              <a:rPr lang="it-IT" b="1" i="0" dirty="0">
                <a:solidFill>
                  <a:schemeClr val="accent3"/>
                </a:solidFill>
                <a:ea typeface="+mj-lt"/>
                <a:cs typeface="+mj-lt"/>
              </a:rPr>
              <a:t> </a:t>
            </a:r>
            <a:endParaRPr lang="it-IT" b="1">
              <a:solidFill>
                <a:schemeClr val="accent3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EA839EB-819A-4DBB-9F74-C61632059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-IT" sz="2000">
                <a:ea typeface="+mn-lt"/>
                <a:cs typeface="+mn-lt"/>
              </a:rPr>
              <a:t>Impara a costruire nuovi utensili. </a:t>
            </a:r>
            <a:br>
              <a:rPr lang="it-IT" sz="2000">
                <a:ea typeface="+mn-lt"/>
                <a:cs typeface="+mn-lt"/>
              </a:rPr>
            </a:br>
            <a:r>
              <a:rPr lang="it-IT" sz="2000">
                <a:ea typeface="+mn-lt"/>
                <a:cs typeface="+mn-lt"/>
              </a:rPr>
              <a:t>Per l’agricoltura servivano nuovi attrezzi come zappe, falcetti, macine per schiacciare i chicchi e fare la farina.</a:t>
            </a:r>
            <a:br>
              <a:rPr lang="it-IT" sz="2000">
                <a:ea typeface="+mn-lt"/>
                <a:cs typeface="+mn-lt"/>
              </a:rPr>
            </a:br>
            <a:r>
              <a:rPr lang="it-IT" sz="2000">
                <a:ea typeface="+mn-lt"/>
                <a:cs typeface="+mn-lt"/>
              </a:rPr>
              <a:t> </a:t>
            </a:r>
            <a:br>
              <a:rPr lang="it-IT" sz="2000">
                <a:ea typeface="+mn-lt"/>
                <a:cs typeface="+mn-lt"/>
              </a:rPr>
            </a:br>
            <a:endParaRPr lang="it-IT" sz="2000">
              <a:ea typeface="+mn-lt"/>
              <a:cs typeface="+mn-lt"/>
            </a:endParaRPr>
          </a:p>
        </p:txBody>
      </p:sp>
      <p:pic>
        <p:nvPicPr>
          <p:cNvPr id="10" name="Immagine 11" descr="Immagine che contiene interni, sedendo, gatto, tavolo&#10;&#10;Descrizione generata con affidabilità molto elevata">
            <a:extLst>
              <a:ext uri="{FF2B5EF4-FFF2-40B4-BE49-F238E27FC236}">
                <a16:creationId xmlns:a16="http://schemas.microsoft.com/office/drawing/2014/main" xmlns="" id="{3D1A9558-26D3-4744-8DFE-CF5C97866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378" y="2196951"/>
            <a:ext cx="5182678" cy="26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6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xmlns="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12">
            <a:extLst>
              <a:ext uri="{FF2B5EF4-FFF2-40B4-BE49-F238E27FC236}">
                <a16:creationId xmlns:a16="http://schemas.microsoft.com/office/drawing/2014/main" xmlns="" id="{2C46C4D6-C474-4E92-B52E-944C1118F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D56CF9-8BB5-4856-A1F4-D329C444F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57111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3200" dirty="0">
                <a:latin typeface="Calibri"/>
                <a:cs typeface="Calibri"/>
              </a:rPr>
              <a:t>Verso la  fine del Neolitico fu inventato l'aratro formato da robusti rami con due punte. All'inizio era trainato dagli uomini successivamente utilizzarono gli </a:t>
            </a:r>
            <a:r>
              <a:rPr lang="it-IT" sz="3200" dirty="0" smtClean="0">
                <a:latin typeface="Calibri"/>
                <a:cs typeface="Calibri"/>
              </a:rPr>
              <a:t>animali.</a:t>
            </a:r>
            <a:br>
              <a:rPr lang="it-IT" sz="3200" dirty="0" smtClean="0">
                <a:latin typeface="Calibri"/>
                <a:cs typeface="Calibri"/>
              </a:rPr>
            </a:br>
            <a:r>
              <a:rPr lang="it-IT" sz="3200" b="1" dirty="0" smtClean="0">
                <a:latin typeface="Calibri"/>
                <a:cs typeface="Calibri"/>
              </a:rPr>
              <a:t>Pag.45</a:t>
            </a:r>
            <a:endParaRPr lang="it-IT" sz="3200" b="1" dirty="0">
              <a:latin typeface="Calibri"/>
              <a:cs typeface="Calibri"/>
            </a:endParaRPr>
          </a:p>
        </p:txBody>
      </p:sp>
      <p:pic>
        <p:nvPicPr>
          <p:cNvPr id="4" name="Immagine 4" descr="Immagine che contiene testo, libro, esterni, erba&#10;&#10;Descrizione generata con affidabilità molto elevata">
            <a:extLst>
              <a:ext uri="{FF2B5EF4-FFF2-40B4-BE49-F238E27FC236}">
                <a16:creationId xmlns:a16="http://schemas.microsoft.com/office/drawing/2014/main" xmlns="" id="{8DE64928-2161-4305-92A9-FBBA39A30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025" y="1146361"/>
            <a:ext cx="5624565" cy="48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2F45889-4A06-474E-9096-C9B56AB0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latin typeface="Calibri"/>
                <a:cs typeface="Calibri"/>
              </a:rPr>
              <a:t>Le </a:t>
            </a:r>
            <a:r>
              <a:rPr lang="en-US" sz="3700" dirty="0" err="1">
                <a:latin typeface="Calibri"/>
                <a:cs typeface="Calibri"/>
              </a:rPr>
              <a:t>donne</a:t>
            </a:r>
            <a:r>
              <a:rPr lang="en-US" sz="3700" dirty="0">
                <a:latin typeface="Calibri"/>
                <a:cs typeface="Calibri"/>
              </a:rPr>
              <a:t> </a:t>
            </a:r>
            <a:r>
              <a:rPr lang="en-US" sz="3700" dirty="0" err="1">
                <a:latin typeface="Calibri"/>
                <a:cs typeface="Calibri"/>
              </a:rPr>
              <a:t>impararono</a:t>
            </a:r>
            <a:r>
              <a:rPr lang="en-US" sz="3700" dirty="0">
                <a:latin typeface="Calibri"/>
                <a:cs typeface="Calibri"/>
              </a:rPr>
              <a:t> a </a:t>
            </a:r>
            <a:r>
              <a:rPr lang="en-US" sz="3700" dirty="0" err="1">
                <a:latin typeface="Calibri"/>
                <a:cs typeface="Calibri"/>
              </a:rPr>
              <a:t>filare</a:t>
            </a:r>
            <a:r>
              <a:rPr lang="en-US" sz="3700" dirty="0">
                <a:latin typeface="Calibri"/>
                <a:cs typeface="Calibri"/>
              </a:rPr>
              <a:t> la </a:t>
            </a:r>
            <a:r>
              <a:rPr lang="en-US" sz="3700" dirty="0" err="1">
                <a:latin typeface="Calibri"/>
                <a:cs typeface="Calibri"/>
              </a:rPr>
              <a:t>lana</a:t>
            </a:r>
            <a:r>
              <a:rPr lang="en-US" sz="3700" dirty="0">
                <a:latin typeface="Calibri"/>
                <a:cs typeface="Calibri"/>
              </a:rPr>
              <a:t> e a </a:t>
            </a:r>
            <a:r>
              <a:rPr lang="en-US" sz="3700" dirty="0" err="1">
                <a:latin typeface="Calibri"/>
                <a:cs typeface="Calibri"/>
              </a:rPr>
              <a:t>tessere</a:t>
            </a:r>
            <a:r>
              <a:rPr lang="en-US" sz="3700" dirty="0">
                <a:latin typeface="Calibri"/>
                <a:cs typeface="Calibri"/>
              </a:rPr>
              <a:t> </a:t>
            </a:r>
            <a:r>
              <a:rPr lang="en-US" sz="3700" dirty="0" err="1">
                <a:latin typeface="Calibri"/>
                <a:cs typeface="Calibri"/>
              </a:rPr>
              <a:t>alcune</a:t>
            </a:r>
            <a:r>
              <a:rPr lang="en-US" sz="3700" dirty="0">
                <a:latin typeface="Calibri"/>
                <a:cs typeface="Calibri"/>
              </a:rPr>
              <a:t> </a:t>
            </a:r>
            <a:r>
              <a:rPr lang="en-US" sz="3700" dirty="0" err="1">
                <a:latin typeface="Calibri"/>
                <a:cs typeface="Calibri"/>
              </a:rPr>
              <a:t>fibre</a:t>
            </a:r>
            <a:r>
              <a:rPr lang="en-US" sz="3700" dirty="0">
                <a:latin typeface="Calibri"/>
                <a:cs typeface="Calibri"/>
              </a:rPr>
              <a:t> </a:t>
            </a:r>
            <a:r>
              <a:rPr lang="en-US" sz="3700" dirty="0" err="1">
                <a:latin typeface="Calibri"/>
                <a:cs typeface="Calibri"/>
              </a:rPr>
              <a:t>vegetali</a:t>
            </a:r>
            <a:r>
              <a:rPr lang="en-US" sz="3700" dirty="0">
                <a:latin typeface="Calibri"/>
                <a:cs typeface="Calibri"/>
              </a:rPr>
              <a:t>. </a:t>
            </a:r>
            <a:r>
              <a:rPr lang="en-US" sz="3700" dirty="0" err="1">
                <a:latin typeface="Calibri"/>
                <a:cs typeface="Calibri"/>
              </a:rPr>
              <a:t>Ottenevano</a:t>
            </a:r>
            <a:r>
              <a:rPr lang="en-US" sz="3700" dirty="0">
                <a:latin typeface="Calibri"/>
                <a:cs typeface="Calibri"/>
              </a:rPr>
              <a:t> </a:t>
            </a:r>
            <a:r>
              <a:rPr lang="en-US" sz="3700" dirty="0" err="1">
                <a:latin typeface="Calibri"/>
                <a:cs typeface="Calibri"/>
              </a:rPr>
              <a:t>dei</a:t>
            </a:r>
            <a:r>
              <a:rPr lang="en-US" sz="3700" dirty="0">
                <a:latin typeface="Calibri"/>
                <a:cs typeface="Calibri"/>
              </a:rPr>
              <a:t> </a:t>
            </a:r>
            <a:r>
              <a:rPr lang="en-US" sz="3700" dirty="0" err="1">
                <a:latin typeface="Calibri"/>
                <a:cs typeface="Calibri"/>
              </a:rPr>
              <a:t>tessuti</a:t>
            </a:r>
            <a:r>
              <a:rPr lang="en-US" sz="3700" dirty="0">
                <a:latin typeface="Calibri"/>
                <a:cs typeface="Calibri"/>
              </a:rPr>
              <a:t> per </a:t>
            </a:r>
            <a:r>
              <a:rPr lang="en-US" sz="3700" dirty="0" err="1">
                <a:latin typeface="Calibri"/>
                <a:cs typeface="Calibri"/>
              </a:rPr>
              <a:t>confezionare</a:t>
            </a:r>
            <a:r>
              <a:rPr lang="en-US" sz="3700" dirty="0">
                <a:latin typeface="Calibri"/>
                <a:cs typeface="Calibri"/>
              </a:rPr>
              <a:t> </a:t>
            </a:r>
            <a:r>
              <a:rPr lang="en-US" sz="3700" dirty="0" err="1">
                <a:latin typeface="Calibri"/>
                <a:cs typeface="Calibri"/>
              </a:rPr>
              <a:t>abiti</a:t>
            </a:r>
            <a:r>
              <a:rPr lang="en-US" sz="3700" dirty="0" smtClean="0">
                <a:latin typeface="Calibri"/>
                <a:cs typeface="Calibri"/>
              </a:rPr>
              <a:t>.</a:t>
            </a:r>
            <a:br>
              <a:rPr lang="en-US" sz="3700" dirty="0" smtClean="0">
                <a:latin typeface="Calibri"/>
                <a:cs typeface="Calibri"/>
              </a:rPr>
            </a:br>
            <a:r>
              <a:rPr lang="en-US" sz="3700" dirty="0" err="1" smtClean="0">
                <a:latin typeface="Calibri"/>
                <a:cs typeface="Calibri"/>
              </a:rPr>
              <a:t>Pag</a:t>
            </a:r>
            <a:r>
              <a:rPr lang="en-US" sz="3700" dirty="0" smtClean="0">
                <a:latin typeface="Calibri"/>
                <a:cs typeface="Calibri"/>
              </a:rPr>
              <a:t>. 50</a:t>
            </a:r>
            <a:endParaRPr lang="en-US" sz="3700" dirty="0">
              <a:latin typeface="Calibri"/>
              <a:cs typeface="Calibri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481D86E0-6F31-406F-A955-5C8ED4892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307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8816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C867835-A917-4A2B-8424-3AFAF7436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EED8D03E-F375-4E67-B932-FF9B007BB4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rgbClr val="3BB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65B90CC-CC6C-4593-80E2-7ADF05C1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08" y="3082150"/>
            <a:ext cx="4344011" cy="190808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Iniziarono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a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costruire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recipienti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per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conservare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raccolto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gli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uomini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impararono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a fare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vasi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di terracotta o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ceramica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. Prima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impastavano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l’argilla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con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l’acqua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poi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davano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la forma al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recipiente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infine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lo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cuocevano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sul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fuoco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così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da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ottenere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un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materiale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più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resistente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. 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2400" b="1" dirty="0" err="1" smtClean="0">
                <a:solidFill>
                  <a:srgbClr val="FFFFFF"/>
                </a:solidFill>
                <a:latin typeface="Calibri"/>
                <a:cs typeface="Calibri"/>
              </a:rPr>
              <a:t>Pag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  <a:cs typeface="Calibri"/>
              </a:rPr>
              <a:t>. 49</a:t>
            </a:r>
            <a:endParaRPr lang="en-US" sz="24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Immagine 4" descr="Immagine che contiene tazza, interni, tavolo, caffè&#10;&#10;Descrizione generata con affidabilità molto elevata">
            <a:extLst>
              <a:ext uri="{FF2B5EF4-FFF2-40B4-BE49-F238E27FC236}">
                <a16:creationId xmlns:a16="http://schemas.microsoft.com/office/drawing/2014/main" xmlns="" id="{FE8A61A2-2FE3-428E-8057-AD848A288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091" y="1989090"/>
            <a:ext cx="4371155" cy="28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98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9476D97-179D-43E4-BC21-A8BB8D6484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4F1D9C8-3209-401A-B0EF-676100854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711" y="-10199"/>
            <a:ext cx="4316879" cy="6366549"/>
          </a:xfrm>
          <a:custGeom>
            <a:avLst/>
            <a:gdLst>
              <a:gd name="connsiteX0" fmla="*/ 6798 w 4316879"/>
              <a:gd name="connsiteY0" fmla="*/ 0 h 6366549"/>
              <a:gd name="connsiteX1" fmla="*/ 4316879 w 4316879"/>
              <a:gd name="connsiteY1" fmla="*/ 0 h 6366549"/>
              <a:gd name="connsiteX2" fmla="*/ 3891991 w 4316879"/>
              <a:gd name="connsiteY2" fmla="*/ 2600327 h 6366549"/>
              <a:gd name="connsiteX3" fmla="*/ 3222363 w 4316879"/>
              <a:gd name="connsiteY3" fmla="*/ 4700982 h 6366549"/>
              <a:gd name="connsiteX4" fmla="*/ 3205370 w 4316879"/>
              <a:gd name="connsiteY4" fmla="*/ 4340675 h 6366549"/>
              <a:gd name="connsiteX5" fmla="*/ 3042212 w 4316879"/>
              <a:gd name="connsiteY5" fmla="*/ 5013701 h 6366549"/>
              <a:gd name="connsiteX6" fmla="*/ 2926642 w 4316879"/>
              <a:gd name="connsiteY6" fmla="*/ 4904929 h 6366549"/>
              <a:gd name="connsiteX7" fmla="*/ 2627520 w 4316879"/>
              <a:gd name="connsiteY7" fmla="*/ 5829489 h 6366549"/>
              <a:gd name="connsiteX8" fmla="*/ 2647914 w 4316879"/>
              <a:gd name="connsiteY8" fmla="*/ 5044291 h 6366549"/>
              <a:gd name="connsiteX9" fmla="*/ 2556136 w 4316879"/>
              <a:gd name="connsiteY9" fmla="*/ 5183656 h 6366549"/>
              <a:gd name="connsiteX10" fmla="*/ 2413373 w 4316879"/>
              <a:gd name="connsiteY10" fmla="*/ 5251639 h 6366549"/>
              <a:gd name="connsiteX11" fmla="*/ 2284207 w 4316879"/>
              <a:gd name="connsiteY11" fmla="*/ 5329817 h 6366549"/>
              <a:gd name="connsiteX12" fmla="*/ 1842322 w 4316879"/>
              <a:gd name="connsiteY12" fmla="*/ 5975649 h 6366549"/>
              <a:gd name="connsiteX13" fmla="*/ 1638375 w 4316879"/>
              <a:gd name="connsiteY13" fmla="*/ 6366549 h 6366549"/>
              <a:gd name="connsiteX14" fmla="*/ 1492214 w 4316879"/>
              <a:gd name="connsiteY14" fmla="*/ 4697581 h 6366549"/>
              <a:gd name="connsiteX15" fmla="*/ 1475217 w 4316879"/>
              <a:gd name="connsiteY15" fmla="*/ 5367209 h 6366549"/>
              <a:gd name="connsiteX16" fmla="*/ 1468419 w 4316879"/>
              <a:gd name="connsiteY16" fmla="*/ 5479378 h 6366549"/>
              <a:gd name="connsiteX17" fmla="*/ 1397039 w 4316879"/>
              <a:gd name="connsiteY17" fmla="*/ 5550761 h 6366549"/>
              <a:gd name="connsiteX18" fmla="*/ 1329057 w 4316879"/>
              <a:gd name="connsiteY18" fmla="*/ 5492974 h 6366549"/>
              <a:gd name="connsiteX19" fmla="*/ 1315460 w 4316879"/>
              <a:gd name="connsiteY19" fmla="*/ 5251639 h 6366549"/>
              <a:gd name="connsiteX20" fmla="*/ 1271270 w 4316879"/>
              <a:gd name="connsiteY20" fmla="*/ 5027297 h 6366549"/>
              <a:gd name="connsiteX21" fmla="*/ 1179496 w 4316879"/>
              <a:gd name="connsiteY21" fmla="*/ 4707780 h 6366549"/>
              <a:gd name="connsiteX22" fmla="*/ 1108112 w 4316879"/>
              <a:gd name="connsiteY22" fmla="*/ 4316880 h 6366549"/>
              <a:gd name="connsiteX23" fmla="*/ 1074121 w 4316879"/>
              <a:gd name="connsiteY23" fmla="*/ 5068086 h 6366549"/>
              <a:gd name="connsiteX24" fmla="*/ 995943 w 4316879"/>
              <a:gd name="connsiteY24" fmla="*/ 4779160 h 6366549"/>
              <a:gd name="connsiteX25" fmla="*/ 958551 w 4316879"/>
              <a:gd name="connsiteY25" fmla="*/ 4463044 h 6366549"/>
              <a:gd name="connsiteX26" fmla="*/ 904165 w 4316879"/>
              <a:gd name="connsiteY26" fmla="*/ 4174117 h 6366549"/>
              <a:gd name="connsiteX27" fmla="*/ 829385 w 4316879"/>
              <a:gd name="connsiteY27" fmla="*/ 3891992 h 6366549"/>
              <a:gd name="connsiteX28" fmla="*/ 710417 w 4316879"/>
              <a:gd name="connsiteY28" fmla="*/ 4683984 h 6366549"/>
              <a:gd name="connsiteX29" fmla="*/ 628839 w 4316879"/>
              <a:gd name="connsiteY29" fmla="*/ 4469842 h 6366549"/>
              <a:gd name="connsiteX30" fmla="*/ 584648 w 4316879"/>
              <a:gd name="connsiteY30" fmla="*/ 4395061 h 6366549"/>
              <a:gd name="connsiteX31" fmla="*/ 496271 w 4316879"/>
              <a:gd name="connsiteY31" fmla="*/ 4449447 h 6366549"/>
              <a:gd name="connsiteX32" fmla="*/ 356909 w 4316879"/>
              <a:gd name="connsiteY32" fmla="*/ 4945718 h 6366549"/>
              <a:gd name="connsiteX33" fmla="*/ 292324 w 4316879"/>
              <a:gd name="connsiteY33" fmla="*/ 5227843 h 6366549"/>
              <a:gd name="connsiteX34" fmla="*/ 105375 w 4316879"/>
              <a:gd name="connsiteY34" fmla="*/ 4228503 h 6366549"/>
              <a:gd name="connsiteX35" fmla="*/ 13597 w 4316879"/>
              <a:gd name="connsiteY35" fmla="*/ 1138706 h 6366549"/>
              <a:gd name="connsiteX36" fmla="*/ 6798 w 4316879"/>
              <a:gd name="connsiteY36" fmla="*/ 6798 h 636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16879" h="6366549">
                <a:moveTo>
                  <a:pt x="6798" y="0"/>
                </a:moveTo>
                <a:lnTo>
                  <a:pt x="4316879" y="0"/>
                </a:lnTo>
                <a:cubicBezTo>
                  <a:pt x="4204710" y="747806"/>
                  <a:pt x="3987167" y="2076863"/>
                  <a:pt x="3891991" y="2600327"/>
                </a:cubicBezTo>
                <a:cubicBezTo>
                  <a:pt x="3834204" y="2913046"/>
                  <a:pt x="3307343" y="4663590"/>
                  <a:pt x="3222363" y="4700982"/>
                </a:cubicBezTo>
                <a:cubicBezTo>
                  <a:pt x="3164580" y="4585412"/>
                  <a:pt x="3266554" y="4466441"/>
                  <a:pt x="3205370" y="4340675"/>
                </a:cubicBezTo>
                <a:cubicBezTo>
                  <a:pt x="3072802" y="4554818"/>
                  <a:pt x="3130589" y="4806353"/>
                  <a:pt x="3042212" y="5013701"/>
                </a:cubicBezTo>
                <a:cubicBezTo>
                  <a:pt x="2960633" y="5010300"/>
                  <a:pt x="2981028" y="4921923"/>
                  <a:pt x="2926642" y="4904929"/>
                </a:cubicBezTo>
                <a:cubicBezTo>
                  <a:pt x="2763484" y="5299226"/>
                  <a:pt x="2770283" y="5428393"/>
                  <a:pt x="2627520" y="5829489"/>
                </a:cubicBezTo>
                <a:cubicBezTo>
                  <a:pt x="2569733" y="5465781"/>
                  <a:pt x="2630917" y="5414796"/>
                  <a:pt x="2647914" y="5044291"/>
                </a:cubicBezTo>
                <a:cubicBezTo>
                  <a:pt x="2573134" y="5078282"/>
                  <a:pt x="2583329" y="5139466"/>
                  <a:pt x="2556136" y="5183656"/>
                </a:cubicBezTo>
                <a:cubicBezTo>
                  <a:pt x="2522145" y="5241440"/>
                  <a:pt x="2494952" y="5285630"/>
                  <a:pt x="2413373" y="5251639"/>
                </a:cubicBezTo>
                <a:cubicBezTo>
                  <a:pt x="2335196" y="5217648"/>
                  <a:pt x="2314801" y="5265235"/>
                  <a:pt x="2284207" y="5329817"/>
                </a:cubicBezTo>
                <a:cubicBezTo>
                  <a:pt x="2206029" y="5503174"/>
                  <a:pt x="2005480" y="6043631"/>
                  <a:pt x="1842322" y="5975649"/>
                </a:cubicBezTo>
                <a:cubicBezTo>
                  <a:pt x="1764144" y="6050430"/>
                  <a:pt x="1743749" y="6271374"/>
                  <a:pt x="1638375" y="6366549"/>
                </a:cubicBezTo>
                <a:cubicBezTo>
                  <a:pt x="1583989" y="5639138"/>
                  <a:pt x="1634977" y="5401200"/>
                  <a:pt x="1492214" y="4697581"/>
                </a:cubicBezTo>
                <a:cubicBezTo>
                  <a:pt x="1499013" y="4921923"/>
                  <a:pt x="1434428" y="5142867"/>
                  <a:pt x="1475217" y="5367209"/>
                </a:cubicBezTo>
                <a:cubicBezTo>
                  <a:pt x="1482015" y="5404597"/>
                  <a:pt x="1475217" y="5441989"/>
                  <a:pt x="1468419" y="5479378"/>
                </a:cubicBezTo>
                <a:cubicBezTo>
                  <a:pt x="1461621" y="5516770"/>
                  <a:pt x="1444627" y="5550761"/>
                  <a:pt x="1397039" y="5550761"/>
                </a:cubicBezTo>
                <a:cubicBezTo>
                  <a:pt x="1359647" y="5547360"/>
                  <a:pt x="1342653" y="5520167"/>
                  <a:pt x="1329057" y="5492974"/>
                </a:cubicBezTo>
                <a:cubicBezTo>
                  <a:pt x="1288267" y="5411396"/>
                  <a:pt x="1278068" y="5329817"/>
                  <a:pt x="1315460" y="5251639"/>
                </a:cubicBezTo>
                <a:cubicBezTo>
                  <a:pt x="1356250" y="5163262"/>
                  <a:pt x="1346051" y="5095279"/>
                  <a:pt x="1271270" y="5027297"/>
                </a:cubicBezTo>
                <a:cubicBezTo>
                  <a:pt x="1176095" y="4938920"/>
                  <a:pt x="1210086" y="4813151"/>
                  <a:pt x="1179496" y="4707780"/>
                </a:cubicBezTo>
                <a:cubicBezTo>
                  <a:pt x="1145505" y="4592210"/>
                  <a:pt x="1165899" y="4466441"/>
                  <a:pt x="1108112" y="4316880"/>
                </a:cubicBezTo>
                <a:cubicBezTo>
                  <a:pt x="1040130" y="4575213"/>
                  <a:pt x="1138706" y="4809754"/>
                  <a:pt x="1074121" y="5068086"/>
                </a:cubicBezTo>
                <a:cubicBezTo>
                  <a:pt x="985744" y="4962712"/>
                  <a:pt x="1009540" y="4864139"/>
                  <a:pt x="995943" y="4779160"/>
                </a:cubicBezTo>
                <a:cubicBezTo>
                  <a:pt x="982347" y="4673789"/>
                  <a:pt x="975549" y="4568414"/>
                  <a:pt x="958551" y="4463044"/>
                </a:cubicBezTo>
                <a:cubicBezTo>
                  <a:pt x="944955" y="4367868"/>
                  <a:pt x="921163" y="4272693"/>
                  <a:pt x="904165" y="4174117"/>
                </a:cubicBezTo>
                <a:cubicBezTo>
                  <a:pt x="887172" y="4078941"/>
                  <a:pt x="907566" y="3980369"/>
                  <a:pt x="829385" y="3891992"/>
                </a:cubicBezTo>
                <a:cubicBezTo>
                  <a:pt x="676426" y="4133327"/>
                  <a:pt x="747806" y="4405257"/>
                  <a:pt x="710417" y="4683984"/>
                </a:cubicBezTo>
                <a:cubicBezTo>
                  <a:pt x="635637" y="4612605"/>
                  <a:pt x="649233" y="4534423"/>
                  <a:pt x="628839" y="4469842"/>
                </a:cubicBezTo>
                <a:cubicBezTo>
                  <a:pt x="618639" y="4439248"/>
                  <a:pt x="618639" y="4405257"/>
                  <a:pt x="584648" y="4395061"/>
                </a:cubicBezTo>
                <a:cubicBezTo>
                  <a:pt x="537061" y="4384862"/>
                  <a:pt x="509868" y="4415456"/>
                  <a:pt x="496271" y="4449447"/>
                </a:cubicBezTo>
                <a:cubicBezTo>
                  <a:pt x="428289" y="4609204"/>
                  <a:pt x="390900" y="4775762"/>
                  <a:pt x="356909" y="4945718"/>
                </a:cubicBezTo>
                <a:cubicBezTo>
                  <a:pt x="339912" y="5040894"/>
                  <a:pt x="350111" y="5142867"/>
                  <a:pt x="292324" y="5227843"/>
                </a:cubicBezTo>
                <a:cubicBezTo>
                  <a:pt x="44190" y="4918525"/>
                  <a:pt x="91778" y="4575213"/>
                  <a:pt x="105375" y="4228503"/>
                </a:cubicBezTo>
                <a:cubicBezTo>
                  <a:pt x="129167" y="3664249"/>
                  <a:pt x="40790" y="1604384"/>
                  <a:pt x="13597" y="1138706"/>
                </a:cubicBezTo>
                <a:cubicBezTo>
                  <a:pt x="-6798" y="761403"/>
                  <a:pt x="0" y="384102"/>
                  <a:pt x="6798" y="679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EF05A26-C850-484C-9633-7566BFDB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6" y="552844"/>
            <a:ext cx="3113886" cy="2590406"/>
          </a:xfrm>
        </p:spPr>
        <p:txBody>
          <a:bodyPr>
            <a:normAutofit/>
          </a:bodyPr>
          <a:lstStyle/>
          <a:p>
            <a:r>
              <a:rPr lang="it-IT" sz="3300" i="0" dirty="0">
                <a:latin typeface="Calibri"/>
                <a:ea typeface="+mj-lt"/>
                <a:cs typeface="+mj-lt"/>
              </a:rPr>
              <a:t>L’UOMO DIVENTA COMMERCIANTE</a:t>
            </a:r>
            <a:endParaRPr lang="it-IT" sz="3300" dirty="0">
              <a:latin typeface="Calibri"/>
              <a:cs typeface="Calibri"/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xmlns="" id="{A1DCB4D6-BAE6-4ABD-B4B4-11782E9508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789543"/>
              </p:ext>
            </p:extLst>
          </p:nvPr>
        </p:nvGraphicFramePr>
        <p:xfrm>
          <a:off x="4633041" y="643466"/>
          <a:ext cx="6720759" cy="5573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magine 8" descr="Immagine che contiene testo, libro&#10;&#10;Descrizione generata con affidabilità molto elevata">
            <a:extLst>
              <a:ext uri="{FF2B5EF4-FFF2-40B4-BE49-F238E27FC236}">
                <a16:creationId xmlns:a16="http://schemas.microsoft.com/office/drawing/2014/main" xmlns="" id="{D242E0DC-735B-48BE-A8C1-6AD06FA9DD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645" y="3178686"/>
            <a:ext cx="2743200" cy="222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0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99BE6E2-3B57-49D1-AEF2-E60A357C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it-IT" i="0">
                <a:latin typeface="Calibri"/>
                <a:ea typeface="+mj-lt"/>
                <a:cs typeface="+mj-lt"/>
              </a:rPr>
              <a:t>ALLA FINE DEL NEOLITO NASCE LA METALLURGIA</a:t>
            </a:r>
            <a:endParaRPr lang="it-IT">
              <a:latin typeface="Calibri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36B9334-C081-48B5-AD28-5077F8702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Calibri"/>
                <a:ea typeface="+mn-lt"/>
                <a:cs typeface="+mn-lt"/>
              </a:rPr>
              <a:t>Gli uomini imparano a fare i fabbri: riescono con il fuoco a sciogliere i metalli che ci sono nelle rocce e a costruire così oggetti molto resistenti. </a:t>
            </a:r>
            <a:endParaRPr lang="it-IT" sz="2000" dirty="0" smtClean="0">
              <a:latin typeface="Calibri"/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sz="2000" b="1" dirty="0" smtClean="0">
                <a:latin typeface="Calibri"/>
                <a:ea typeface="+mn-lt"/>
                <a:cs typeface="+mn-lt"/>
              </a:rPr>
              <a:t>PAG. 58-59</a:t>
            </a:r>
            <a:endParaRPr lang="it-IT" sz="2000" b="1" dirty="0">
              <a:latin typeface="Calibri"/>
            </a:endParaRPr>
          </a:p>
        </p:txBody>
      </p:sp>
      <p:pic>
        <p:nvPicPr>
          <p:cNvPr id="4" name="Immagine 4" descr="Immagine che contiene testo, torta, donna, tenendo&#10;&#10;Descrizione generata con affidabilità molto elevata">
            <a:extLst>
              <a:ext uri="{FF2B5EF4-FFF2-40B4-BE49-F238E27FC236}">
                <a16:creationId xmlns:a16="http://schemas.microsoft.com/office/drawing/2014/main" xmlns="" id="{FF8C1494-5EFD-4D44-A0E3-A41D8A8862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00" b="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8194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474BEB6-C205-445B-9C1D-3D4F5FC71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927A7B7-1B6D-432E-B2C4-E71C6C361C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xmlns="" id="{E27DBEE0-99A4-4464-9371-C89D97E7A9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136182 w 12192000"/>
              <a:gd name="connsiteY1" fmla="*/ 0 h 6858000"/>
              <a:gd name="connsiteX2" fmla="*/ 7136182 w 12192000"/>
              <a:gd name="connsiteY2" fmla="*/ 335 h 6858000"/>
              <a:gd name="connsiteX3" fmla="*/ 7215619 w 12192000"/>
              <a:gd name="connsiteY3" fmla="*/ 2368586 h 6858000"/>
              <a:gd name="connsiteX4" fmla="*/ 7295436 w 12192000"/>
              <a:gd name="connsiteY4" fmla="*/ 3753611 h 6858000"/>
              <a:gd name="connsiteX5" fmla="*/ 7397299 w 12192000"/>
              <a:gd name="connsiteY5" fmla="*/ 4072305 h 6858000"/>
              <a:gd name="connsiteX6" fmla="*/ 7445569 w 12192000"/>
              <a:gd name="connsiteY6" fmla="*/ 4526719 h 6858000"/>
              <a:gd name="connsiteX7" fmla="*/ 7531468 w 12192000"/>
              <a:gd name="connsiteY7" fmla="*/ 5116854 h 6858000"/>
              <a:gd name="connsiteX8" fmla="*/ 7590760 w 12192000"/>
              <a:gd name="connsiteY8" fmla="*/ 5630249 h 6858000"/>
              <a:gd name="connsiteX9" fmla="*/ 7884185 w 12192000"/>
              <a:gd name="connsiteY9" fmla="*/ 5724081 h 6858000"/>
              <a:gd name="connsiteX10" fmla="*/ 8115655 w 12192000"/>
              <a:gd name="connsiteY10" fmla="*/ 5424488 h 6858000"/>
              <a:gd name="connsiteX11" fmla="*/ 8264267 w 12192000"/>
              <a:gd name="connsiteY11" fmla="*/ 5616845 h 6858000"/>
              <a:gd name="connsiteX12" fmla="*/ 8453928 w 12192000"/>
              <a:gd name="connsiteY12" fmla="*/ 5348754 h 6858000"/>
              <a:gd name="connsiteX13" fmla="*/ 8615844 w 12192000"/>
              <a:gd name="connsiteY13" fmla="*/ 5190580 h 6858000"/>
              <a:gd name="connsiteX14" fmla="*/ 8701363 w 12192000"/>
              <a:gd name="connsiteY14" fmla="*/ 4645684 h 6858000"/>
              <a:gd name="connsiteX15" fmla="*/ 8801704 w 12192000"/>
              <a:gd name="connsiteY15" fmla="*/ 4490862 h 6858000"/>
              <a:gd name="connsiteX16" fmla="*/ 8859097 w 12192000"/>
              <a:gd name="connsiteY16" fmla="*/ 4649036 h 6858000"/>
              <a:gd name="connsiteX17" fmla="*/ 8816528 w 12192000"/>
              <a:gd name="connsiteY17" fmla="*/ 5258608 h 6858000"/>
              <a:gd name="connsiteX18" fmla="*/ 8908507 w 12192000"/>
              <a:gd name="connsiteY18" fmla="*/ 5148354 h 6858000"/>
              <a:gd name="connsiteX19" fmla="*/ 9112612 w 12192000"/>
              <a:gd name="connsiteY19" fmla="*/ 4460032 h 6858000"/>
              <a:gd name="connsiteX20" fmla="*/ 9242220 w 12192000"/>
              <a:gd name="connsiteY20" fmla="*/ 4342071 h 6858000"/>
              <a:gd name="connsiteX21" fmla="*/ 9341422 w 12192000"/>
              <a:gd name="connsiteY21" fmla="*/ 4562911 h 6858000"/>
              <a:gd name="connsiteX22" fmla="*/ 9480152 w 12192000"/>
              <a:gd name="connsiteY22" fmla="*/ 5150031 h 6858000"/>
              <a:gd name="connsiteX23" fmla="*/ 9561110 w 12192000"/>
              <a:gd name="connsiteY23" fmla="*/ 4866524 h 6858000"/>
              <a:gd name="connsiteX24" fmla="*/ 9881520 w 12192000"/>
              <a:gd name="connsiteY24" fmla="*/ 4313922 h 6858000"/>
              <a:gd name="connsiteX25" fmla="*/ 10094366 w 12192000"/>
              <a:gd name="connsiteY25" fmla="*/ 4813241 h 6858000"/>
              <a:gd name="connsiteX26" fmla="*/ 10237276 w 12192000"/>
              <a:gd name="connsiteY26" fmla="*/ 4416132 h 6858000"/>
              <a:gd name="connsiteX27" fmla="*/ 10324315 w 12192000"/>
              <a:gd name="connsiteY27" fmla="*/ 4322299 h 6858000"/>
              <a:gd name="connsiteX28" fmla="*/ 10344080 w 12192000"/>
              <a:gd name="connsiteY28" fmla="*/ 4373907 h 6858000"/>
              <a:gd name="connsiteX29" fmla="*/ 10527280 w 12192000"/>
              <a:gd name="connsiteY29" fmla="*/ 3490211 h 6858000"/>
              <a:gd name="connsiteX30" fmla="*/ 10594174 w 12192000"/>
              <a:gd name="connsiteY30" fmla="*/ 3861183 h 6858000"/>
              <a:gd name="connsiteX31" fmla="*/ 11258180 w 12192000"/>
              <a:gd name="connsiteY31" fmla="*/ 1488576 h 6858000"/>
              <a:gd name="connsiteX32" fmla="*/ 11362322 w 12192000"/>
              <a:gd name="connsiteY32" fmla="*/ 0 h 6858000"/>
              <a:gd name="connsiteX33" fmla="*/ 12192000 w 12192000"/>
              <a:gd name="connsiteY33" fmla="*/ 0 h 6858000"/>
              <a:gd name="connsiteX34" fmla="*/ 12192000 w 12192000"/>
              <a:gd name="connsiteY34" fmla="*/ 6858000 h 6858000"/>
              <a:gd name="connsiteX35" fmla="*/ 0 w 12192000"/>
              <a:gd name="connsiteY3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136182" y="0"/>
                </a:lnTo>
                <a:lnTo>
                  <a:pt x="7136182" y="335"/>
                </a:lnTo>
                <a:cubicBezTo>
                  <a:pt x="7149485" y="1194346"/>
                  <a:pt x="7215999" y="2368586"/>
                  <a:pt x="7215619" y="2368586"/>
                </a:cubicBezTo>
                <a:cubicBezTo>
                  <a:pt x="7215999" y="2370261"/>
                  <a:pt x="7261609" y="3524058"/>
                  <a:pt x="7295436" y="3753611"/>
                </a:cubicBezTo>
                <a:cubicBezTo>
                  <a:pt x="7329643" y="3986516"/>
                  <a:pt x="7366892" y="3841746"/>
                  <a:pt x="7397299" y="4072305"/>
                </a:cubicBezTo>
                <a:cubicBezTo>
                  <a:pt x="7410602" y="4226792"/>
                  <a:pt x="7396538" y="4381615"/>
                  <a:pt x="7445569" y="4526719"/>
                </a:cubicBezTo>
                <a:cubicBezTo>
                  <a:pt x="7442148" y="4749905"/>
                  <a:pt x="7507522" y="4896349"/>
                  <a:pt x="7531468" y="5116854"/>
                </a:cubicBezTo>
                <a:cubicBezTo>
                  <a:pt x="7542490" y="5292454"/>
                  <a:pt x="7518165" y="5467049"/>
                  <a:pt x="7590760" y="5630249"/>
                </a:cubicBezTo>
                <a:cubicBezTo>
                  <a:pt x="7648913" y="5755916"/>
                  <a:pt x="7723029" y="5854440"/>
                  <a:pt x="7884185" y="5724081"/>
                </a:cubicBezTo>
                <a:cubicBezTo>
                  <a:pt x="7883045" y="5562555"/>
                  <a:pt x="8152523" y="5586684"/>
                  <a:pt x="8115655" y="5424488"/>
                </a:cubicBezTo>
                <a:cubicBezTo>
                  <a:pt x="8237281" y="5459341"/>
                  <a:pt x="8173428" y="5573280"/>
                  <a:pt x="8264267" y="5616845"/>
                </a:cubicBezTo>
                <a:cubicBezTo>
                  <a:pt x="8342565" y="5535411"/>
                  <a:pt x="8290493" y="5372882"/>
                  <a:pt x="8453928" y="5348754"/>
                </a:cubicBezTo>
                <a:cubicBezTo>
                  <a:pt x="8621165" y="5384611"/>
                  <a:pt x="8603300" y="5278045"/>
                  <a:pt x="8615844" y="5190580"/>
                </a:cubicBezTo>
                <a:cubicBezTo>
                  <a:pt x="8640930" y="4983479"/>
                  <a:pt x="8661074" y="4848093"/>
                  <a:pt x="8701363" y="4645684"/>
                </a:cubicBezTo>
                <a:cubicBezTo>
                  <a:pt x="8712764" y="4595082"/>
                  <a:pt x="8689960" y="4479468"/>
                  <a:pt x="8801704" y="4490862"/>
                </a:cubicBezTo>
                <a:cubicBezTo>
                  <a:pt x="8887983" y="4501920"/>
                  <a:pt x="8855296" y="4593407"/>
                  <a:pt x="8859097" y="4649036"/>
                </a:cubicBezTo>
                <a:cubicBezTo>
                  <a:pt x="8892544" y="4963372"/>
                  <a:pt x="8818808" y="4944941"/>
                  <a:pt x="8816528" y="5258608"/>
                </a:cubicBezTo>
                <a:cubicBezTo>
                  <a:pt x="8816147" y="5271006"/>
                  <a:pt x="8871260" y="5282066"/>
                  <a:pt x="8908507" y="5148354"/>
                </a:cubicBezTo>
                <a:cubicBezTo>
                  <a:pt x="8981484" y="4884620"/>
                  <a:pt x="9068522" y="4676850"/>
                  <a:pt x="9112612" y="4460032"/>
                </a:cubicBezTo>
                <a:cubicBezTo>
                  <a:pt x="9165063" y="4506612"/>
                  <a:pt x="9210294" y="4296495"/>
                  <a:pt x="9242220" y="4342071"/>
                </a:cubicBezTo>
                <a:cubicBezTo>
                  <a:pt x="9257044" y="4418812"/>
                  <a:pt x="9283648" y="4492872"/>
                  <a:pt x="9341422" y="4562911"/>
                </a:cubicBezTo>
                <a:cubicBezTo>
                  <a:pt x="9391213" y="4774703"/>
                  <a:pt x="9336860" y="4972085"/>
                  <a:pt x="9480152" y="5150031"/>
                </a:cubicBezTo>
                <a:cubicBezTo>
                  <a:pt x="9480152" y="5150031"/>
                  <a:pt x="9482432" y="5095407"/>
                  <a:pt x="9561110" y="4866524"/>
                </a:cubicBezTo>
                <a:cubicBezTo>
                  <a:pt x="9624583" y="4682212"/>
                  <a:pt x="9705921" y="4777385"/>
                  <a:pt x="9881520" y="4313922"/>
                </a:cubicBezTo>
                <a:cubicBezTo>
                  <a:pt x="9929790" y="4492202"/>
                  <a:pt x="9821466" y="4720414"/>
                  <a:pt x="10094366" y="4813241"/>
                </a:cubicBezTo>
                <a:cubicBezTo>
                  <a:pt x="10147197" y="4677855"/>
                  <a:pt x="10106528" y="4511974"/>
                  <a:pt x="10237276" y="4416132"/>
                </a:cubicBezTo>
                <a:cubicBezTo>
                  <a:pt x="10275285" y="4388317"/>
                  <a:pt x="10302651" y="4356481"/>
                  <a:pt x="10324315" y="4322299"/>
                </a:cubicBezTo>
                <a:cubicBezTo>
                  <a:pt x="10330777" y="4339726"/>
                  <a:pt x="10337619" y="4357821"/>
                  <a:pt x="10344080" y="4373907"/>
                </a:cubicBezTo>
                <a:cubicBezTo>
                  <a:pt x="10370306" y="4346763"/>
                  <a:pt x="10519678" y="3662796"/>
                  <a:pt x="10527280" y="3490211"/>
                </a:cubicBezTo>
                <a:cubicBezTo>
                  <a:pt x="10565288" y="3612863"/>
                  <a:pt x="10594174" y="3861183"/>
                  <a:pt x="10594174" y="3861183"/>
                </a:cubicBezTo>
                <a:cubicBezTo>
                  <a:pt x="10594174" y="3861183"/>
                  <a:pt x="10758371" y="3809910"/>
                  <a:pt x="11258180" y="1488576"/>
                </a:cubicBezTo>
                <a:cubicBezTo>
                  <a:pt x="11297708" y="1305268"/>
                  <a:pt x="11334195" y="675255"/>
                  <a:pt x="11362322" y="0"/>
                </a:cubicBez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1A39765-FD49-46F5-AD21-17D5D2D65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49" y="2814986"/>
            <a:ext cx="5257800" cy="251915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>
                <a:latin typeface="Calibri"/>
                <a:cs typeface="Calibri"/>
              </a:rPr>
              <a:t>In </a:t>
            </a:r>
            <a:r>
              <a:rPr lang="en-US" dirty="0" err="1">
                <a:latin typeface="Calibri"/>
                <a:cs typeface="Calibri"/>
              </a:rPr>
              <a:t>ordine</a:t>
            </a:r>
            <a:r>
              <a:rPr lang="en-US" dirty="0">
                <a:latin typeface="Calibri"/>
                <a:cs typeface="Calibri"/>
              </a:rPr>
              <a:t> prima </a:t>
            </a:r>
            <a:r>
              <a:rPr lang="en-US" dirty="0" err="1">
                <a:latin typeface="Calibri"/>
                <a:cs typeface="Calibri"/>
              </a:rPr>
              <a:t>scoprono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il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rame</a:t>
            </a:r>
            <a:r>
              <a:rPr lang="en-US" dirty="0">
                <a:latin typeface="Calibri"/>
                <a:cs typeface="Calibri"/>
              </a:rPr>
              <a:t>, poi </a:t>
            </a:r>
            <a:r>
              <a:rPr lang="en-US" dirty="0" err="1">
                <a:latin typeface="Calibri"/>
                <a:cs typeface="Calibri"/>
              </a:rPr>
              <a:t>il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bronzo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 err="1">
                <a:latin typeface="Calibri"/>
                <a:cs typeface="Calibri"/>
              </a:rPr>
              <a:t>rame</a:t>
            </a:r>
            <a:r>
              <a:rPr lang="en-US" dirty="0">
                <a:latin typeface="Calibri"/>
                <a:cs typeface="Calibri"/>
              </a:rPr>
              <a:t> + </a:t>
            </a:r>
            <a:r>
              <a:rPr lang="en-US" dirty="0" err="1">
                <a:latin typeface="Calibri"/>
                <a:cs typeface="Calibri"/>
              </a:rPr>
              <a:t>stagno</a:t>
            </a:r>
            <a:r>
              <a:rPr lang="en-US" dirty="0">
                <a:latin typeface="Calibri"/>
                <a:cs typeface="Calibri"/>
              </a:rPr>
              <a:t>) </a:t>
            </a:r>
            <a:r>
              <a:rPr lang="en-US" dirty="0" err="1">
                <a:latin typeface="Calibri"/>
                <a:cs typeface="Calibri"/>
              </a:rPr>
              <a:t>infine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il</a:t>
            </a:r>
            <a:r>
              <a:rPr lang="en-US" dirty="0">
                <a:latin typeface="Calibri"/>
                <a:cs typeface="Calibri"/>
              </a:rPr>
              <a:t> ferro. </a:t>
            </a:r>
            <a:r>
              <a:rPr lang="en-US" dirty="0" err="1">
                <a:latin typeface="Calibri"/>
                <a:cs typeface="Calibri"/>
              </a:rPr>
              <a:t>Questo</a:t>
            </a:r>
            <a:r>
              <a:rPr lang="en-US" dirty="0">
                <a:latin typeface="Calibri"/>
                <a:cs typeface="Calibri"/>
              </a:rPr>
              <a:t> ultimo </a:t>
            </a:r>
            <a:r>
              <a:rPr lang="en-US" dirty="0" err="1">
                <a:latin typeface="Calibri"/>
                <a:cs typeface="Calibri"/>
              </a:rPr>
              <a:t>periodo</a:t>
            </a:r>
            <a:r>
              <a:rPr lang="en-US" dirty="0">
                <a:latin typeface="Calibri"/>
                <a:cs typeface="Calibri"/>
              </a:rPr>
              <a:t> a cavallo </a:t>
            </a:r>
            <a:r>
              <a:rPr lang="en-US" dirty="0" err="1">
                <a:latin typeface="Calibri"/>
                <a:cs typeface="Calibri"/>
              </a:rPr>
              <a:t>tra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Neolitico</a:t>
            </a:r>
            <a:r>
              <a:rPr lang="en-US" dirty="0">
                <a:latin typeface="Calibri"/>
                <a:cs typeface="Calibri"/>
              </a:rPr>
              <a:t> e la Storia </a:t>
            </a:r>
            <a:r>
              <a:rPr lang="en-US" dirty="0" err="1">
                <a:latin typeface="Calibri"/>
                <a:cs typeface="Calibri"/>
              </a:rPr>
              <a:t>si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chiama</a:t>
            </a:r>
            <a:r>
              <a:rPr lang="en-US" dirty="0">
                <a:latin typeface="Calibri"/>
                <a:cs typeface="Calibri"/>
              </a:rPr>
              <a:t> ETA’ DEI </a:t>
            </a:r>
            <a:r>
              <a:rPr lang="en-US" dirty="0" smtClean="0">
                <a:latin typeface="Calibri"/>
                <a:cs typeface="Calibri"/>
              </a:rPr>
              <a:t>METALLI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err="1" smtClean="0">
                <a:latin typeface="Calibri"/>
                <a:cs typeface="Calibri"/>
              </a:rPr>
              <a:t>Pag</a:t>
            </a:r>
            <a:r>
              <a:rPr lang="en-US" dirty="0" smtClean="0">
                <a:latin typeface="Calibri"/>
                <a:cs typeface="Calibri"/>
              </a:rPr>
              <a:t>. 58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xmlns="" id="{67A01CEF-7DCE-407F-8F57-13D43A52D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242" y="439208"/>
            <a:ext cx="27347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8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E4CD457-E37B-4177-94C9-92C24E732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xmlns="" id="{DBA803BE-3970-4AC0-8908-7EB2310D6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73" r="9193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8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AD8D8703-9EB7-42BC-86DE-8F2C26612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 descr="Immagine che contiene erba, fotografia, donna, inpiedi&#10;&#10;Descrizione generata con affidabilità molto elevata">
            <a:extLst>
              <a:ext uri="{FF2B5EF4-FFF2-40B4-BE49-F238E27FC236}">
                <a16:creationId xmlns:a16="http://schemas.microsoft.com/office/drawing/2014/main" xmlns="" id="{D2C1CD64-B876-4774-8175-29C8FFF41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56" r="2" b="7303"/>
          <a:stretch/>
        </p:blipFill>
        <p:spPr>
          <a:xfrm>
            <a:off x="3904292" y="483187"/>
            <a:ext cx="7450687" cy="3406460"/>
          </a:xfrm>
          <a:custGeom>
            <a:avLst/>
            <a:gdLst/>
            <a:ahLst/>
            <a:cxnLst/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51BDF13-2BB4-4924-B5B5-352A63E0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3422"/>
            <a:ext cx="9255094" cy="237260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dirty="0">
                <a:latin typeface="Calibri"/>
                <a:cs typeface="Calibri"/>
              </a:rPr>
              <a:t>NEOLITICO</a:t>
            </a:r>
            <a:r>
              <a:rPr lang="en-US" sz="2800" dirty="0">
                <a:latin typeface="Calibri"/>
                <a:cs typeface="Calibri"/>
              </a:rPr>
              <a:t> SIGNIFICA </a:t>
            </a:r>
            <a:r>
              <a:rPr lang="en-US" sz="2800" b="1" dirty="0">
                <a:latin typeface="Calibri"/>
                <a:cs typeface="Calibri"/>
              </a:rPr>
              <a:t>ETA’ DELLA PIETRA NUOVA </a:t>
            </a:r>
            <a:r>
              <a:rPr lang="en-US" sz="2800" dirty="0">
                <a:latin typeface="Calibri"/>
                <a:cs typeface="Calibri"/>
              </a:rPr>
              <a:t>CIOE’ GLI UOMINI NON SOLO SCHEGGIANO LA PIETRA, MA IMPARANO A </a:t>
            </a:r>
            <a:r>
              <a:rPr lang="en-US" sz="2800" b="1" dirty="0">
                <a:latin typeface="Calibri"/>
                <a:cs typeface="Calibri"/>
              </a:rPr>
              <a:t>LEVIGARLA</a:t>
            </a:r>
            <a:r>
              <a:rPr lang="en-US" sz="2800" dirty="0">
                <a:latin typeface="Calibri"/>
                <a:cs typeface="Calibri"/>
              </a:rPr>
              <a:t> PER FARE STRUMENTI SEMPRE PIU’ UTILI E SIMILI AI NOSTRI. </a:t>
            </a:r>
          </a:p>
        </p:txBody>
      </p:sp>
    </p:spTree>
    <p:extLst>
      <p:ext uri="{BB962C8B-B14F-4D97-AF65-F5344CB8AC3E}">
        <p14:creationId xmlns:p14="http://schemas.microsoft.com/office/powerpoint/2010/main" val="69130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DCE1AED4-C7FF-4468-BF54-4470A0A3E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xmlns="" id="{537F54D2-D4DA-402B-B613-555A75605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31" r="153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DE94FAB-AA60-43B4-A2C3-3A940B9A9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0A44DAF-003F-4619-9CF4-D096B0BF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019" y="5710683"/>
            <a:ext cx="9144000" cy="11526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lang="en-US" sz="3100" b="1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31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100" b="1" dirty="0">
                <a:solidFill>
                  <a:schemeClr val="bg1"/>
                </a:solidFill>
                <a:latin typeface="Calibri"/>
                <a:cs typeface="Calibri"/>
              </a:rPr>
              <a:t>assiste a un importante cambiamento climatico. Il clima dvento’ piu’ caldo e nelle zone prima ricoperte di ghiaccio, cominciarono a crescere boschi e foreste. Gli uomini trovarono luoghi sempre piu’adeguati dove poter vivere.</a:t>
            </a:r>
            <a:r>
              <a:rPr lang="en-US" sz="1800" b="1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5302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E4CD457-E37B-4177-94C9-92C24E732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D39E2EC4-994C-4103-BBB4-D037474A30D0}"/>
              </a:ext>
            </a:extLst>
          </p:cNvPr>
          <p:cNvSpPr/>
          <p:nvPr/>
        </p:nvSpPr>
        <p:spPr>
          <a:xfrm>
            <a:off x="4488611" y="484517"/>
            <a:ext cx="3033621" cy="92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IL CLIMA DIVENTA PIU' CALDO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xmlns="" id="{B19C4D83-3A5E-46B9-88F8-39C9B34B17F6}"/>
              </a:ext>
            </a:extLst>
          </p:cNvPr>
          <p:cNvCxnSpPr/>
          <p:nvPr/>
        </p:nvCxnSpPr>
        <p:spPr>
          <a:xfrm flipH="1">
            <a:off x="1865282" y="1389392"/>
            <a:ext cx="3283788" cy="1360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xmlns="" id="{74FB2A73-25E3-4470-AFF4-53B4B3B87E52}"/>
              </a:ext>
            </a:extLst>
          </p:cNvPr>
          <p:cNvSpPr/>
          <p:nvPr/>
        </p:nvSpPr>
        <p:spPr>
          <a:xfrm>
            <a:off x="202361" y="2754342"/>
            <a:ext cx="3738113" cy="29456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i="1" dirty="0">
                <a:solidFill>
                  <a:schemeClr val="accent1"/>
                </a:solidFill>
                <a:latin typeface="Calibri"/>
                <a:cs typeface="Calibri"/>
              </a:rPr>
              <a:t>Alcuni animali </a:t>
            </a:r>
            <a:r>
              <a:rPr lang="it-IT" sz="2400" i="1" dirty="0">
                <a:solidFill>
                  <a:schemeClr val="tx1"/>
                </a:solidFill>
                <a:latin typeface="Calibri"/>
                <a:cs typeface="Calibri"/>
              </a:rPr>
              <a:t>si estinsero,</a:t>
            </a:r>
            <a:r>
              <a:rPr lang="it-IT" sz="2400" i="1" dirty="0">
                <a:solidFill>
                  <a:schemeClr val="accent1"/>
                </a:solidFill>
                <a:latin typeface="Calibri"/>
                <a:cs typeface="Calibri"/>
              </a:rPr>
              <a:t>altri </a:t>
            </a:r>
            <a:r>
              <a:rPr lang="it-IT" sz="2400" i="1" dirty="0">
                <a:solidFill>
                  <a:schemeClr val="tx1"/>
                </a:solidFill>
                <a:latin typeface="Calibri"/>
                <a:cs typeface="Calibri"/>
              </a:rPr>
              <a:t>si spostarono nelle </a:t>
            </a:r>
            <a:r>
              <a:rPr lang="it-IT" sz="2400" i="1" dirty="0" smtClean="0">
                <a:solidFill>
                  <a:schemeClr val="tx1"/>
                </a:solidFill>
                <a:latin typeface="Calibri"/>
                <a:cs typeface="Calibri"/>
              </a:rPr>
              <a:t>zone dove </a:t>
            </a:r>
            <a:r>
              <a:rPr lang="it-IT" sz="2400" i="1" dirty="0">
                <a:solidFill>
                  <a:schemeClr val="tx1"/>
                </a:solidFill>
                <a:latin typeface="Calibri"/>
                <a:cs typeface="Calibri"/>
              </a:rPr>
              <a:t>faceva ancora freddo;i </a:t>
            </a:r>
            <a:r>
              <a:rPr lang="it-IT" sz="2400" i="1" dirty="0">
                <a:solidFill>
                  <a:schemeClr val="accent2"/>
                </a:solidFill>
                <a:latin typeface="Calibri"/>
                <a:cs typeface="Calibri"/>
              </a:rPr>
              <a:t>mammiferi </a:t>
            </a:r>
            <a:r>
              <a:rPr lang="it-IT" sz="2400" i="1" dirty="0">
                <a:solidFill>
                  <a:schemeClr val="tx1"/>
                </a:solidFill>
                <a:latin typeface="Calibri"/>
                <a:cs typeface="Calibri"/>
              </a:rPr>
              <a:t>si diffusero in tutta la </a:t>
            </a:r>
            <a:r>
              <a:rPr lang="it-IT" sz="2400" i="1" dirty="0" smtClean="0">
                <a:solidFill>
                  <a:schemeClr val="tx1"/>
                </a:solidFill>
                <a:latin typeface="Calibri"/>
                <a:cs typeface="Calibri"/>
              </a:rPr>
              <a:t>Terra.</a:t>
            </a:r>
            <a:endParaRPr lang="it-IT" sz="240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xmlns="" id="{2602DE6B-48E0-4984-8AD1-A6ABD64F2329}"/>
              </a:ext>
            </a:extLst>
          </p:cNvPr>
          <p:cNvCxnSpPr>
            <a:cxnSpLocks/>
          </p:cNvCxnSpPr>
          <p:nvPr/>
        </p:nvCxnSpPr>
        <p:spPr>
          <a:xfrm flipH="1">
            <a:off x="6077846" y="1403769"/>
            <a:ext cx="5750" cy="18776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xmlns="" id="{7A1FAE72-51BF-4460-8BBC-1BAABD08A9BD}"/>
              </a:ext>
            </a:extLst>
          </p:cNvPr>
          <p:cNvSpPr/>
          <p:nvPr/>
        </p:nvSpPr>
        <p:spPr>
          <a:xfrm>
            <a:off x="8828775" y="1719172"/>
            <a:ext cx="2674189" cy="15239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i="1" dirty="0">
                <a:solidFill>
                  <a:schemeClr val="tx1"/>
                </a:solidFill>
                <a:latin typeface="Calibri"/>
                <a:cs typeface="Calibri"/>
              </a:rPr>
              <a:t>Cominciarono a crescere nuove </a:t>
            </a:r>
            <a:r>
              <a:rPr lang="it-IT" sz="2000" i="1" dirty="0" smtClean="0">
                <a:solidFill>
                  <a:schemeClr val="accent2"/>
                </a:solidFill>
                <a:latin typeface="Calibri"/>
                <a:cs typeface="Calibri"/>
              </a:rPr>
              <a:t>piante ed erba.</a:t>
            </a:r>
            <a:endParaRPr lang="it-IT" sz="2000" i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xmlns="" id="{4D4DFB05-2827-43DC-8004-4AD20DF1CF38}"/>
              </a:ext>
            </a:extLst>
          </p:cNvPr>
          <p:cNvSpPr/>
          <p:nvPr/>
        </p:nvSpPr>
        <p:spPr>
          <a:xfrm>
            <a:off x="4343041" y="3243173"/>
            <a:ext cx="3867509" cy="162463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i="1" dirty="0">
                <a:solidFill>
                  <a:schemeClr val="tx1"/>
                </a:solidFill>
                <a:latin typeface="Calibri"/>
                <a:cs typeface="Calibri"/>
              </a:rPr>
              <a:t>Si estesero ampie </a:t>
            </a:r>
            <a:r>
              <a:rPr lang="it-IT" sz="2400" i="1" dirty="0">
                <a:solidFill>
                  <a:schemeClr val="accent1"/>
                </a:solidFill>
                <a:latin typeface="Calibri"/>
                <a:cs typeface="Calibri"/>
              </a:rPr>
              <a:t>vallate e prati </a:t>
            </a:r>
            <a:r>
              <a:rPr lang="it-IT" sz="2400" i="1" dirty="0">
                <a:solidFill>
                  <a:schemeClr val="tx1"/>
                </a:solidFill>
                <a:latin typeface="Calibri"/>
                <a:cs typeface="Calibri"/>
              </a:rPr>
              <a:t>attraversate dai fiumi; si formarono </a:t>
            </a:r>
            <a:r>
              <a:rPr lang="it-IT" sz="2400" i="1" dirty="0">
                <a:solidFill>
                  <a:schemeClr val="accent1"/>
                </a:solidFill>
                <a:latin typeface="Calibri"/>
                <a:cs typeface="Calibri"/>
              </a:rPr>
              <a:t>folti boschi.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xmlns="" id="{0AD5764A-3ACB-4100-A4E8-ABB18371B52D}"/>
              </a:ext>
            </a:extLst>
          </p:cNvPr>
          <p:cNvCxnSpPr>
            <a:cxnSpLocks/>
          </p:cNvCxnSpPr>
          <p:nvPr/>
        </p:nvCxnSpPr>
        <p:spPr>
          <a:xfrm>
            <a:off x="6701822" y="1216863"/>
            <a:ext cx="2136476" cy="14894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22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D839A9B9-F246-4779-A2BA-7AD3DAB541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62C2529-2EE2-4B00-8057-BB7905E71009}"/>
              </a:ext>
            </a:extLst>
          </p:cNvPr>
          <p:cNvSpPr txBox="1"/>
          <p:nvPr/>
        </p:nvSpPr>
        <p:spPr>
          <a:xfrm>
            <a:off x="1524000" y="1834964"/>
            <a:ext cx="9144000" cy="2387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i="1" dirty="0">
                <a:latin typeface="Calibri"/>
                <a:ea typeface="+mj-ea"/>
                <a:cs typeface="Calibri"/>
              </a:rPr>
              <a:t>IMPORTANTI NOVITA’ DEL NEOLITICO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689FF3C7-B796-4C63-BF20-B2EE568883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96" y="1"/>
            <a:ext cx="11282409" cy="2930115"/>
          </a:xfrm>
          <a:custGeom>
            <a:avLst/>
            <a:gdLst>
              <a:gd name="connsiteX0" fmla="*/ 1277174 w 11282409"/>
              <a:gd name="connsiteY0" fmla="*/ 0 h 2930115"/>
              <a:gd name="connsiteX1" fmla="*/ 11077320 w 11282409"/>
              <a:gd name="connsiteY1" fmla="*/ 0 h 2930115"/>
              <a:gd name="connsiteX2" fmla="*/ 10933044 w 11282409"/>
              <a:gd name="connsiteY2" fmla="*/ 93916 h 2930115"/>
              <a:gd name="connsiteX3" fmla="*/ 11087630 w 11282409"/>
              <a:gd name="connsiteY3" fmla="*/ 165214 h 2930115"/>
              <a:gd name="connsiteX4" fmla="*/ 10401271 w 11282409"/>
              <a:gd name="connsiteY4" fmla="*/ 582307 h 2930115"/>
              <a:gd name="connsiteX5" fmla="*/ 11038163 w 11282409"/>
              <a:gd name="connsiteY5" fmla="*/ 511009 h 2930115"/>
              <a:gd name="connsiteX6" fmla="*/ 11004154 w 11282409"/>
              <a:gd name="connsiteY6" fmla="*/ 568047 h 2930115"/>
              <a:gd name="connsiteX7" fmla="*/ 10970146 w 11282409"/>
              <a:gd name="connsiteY7" fmla="*/ 625085 h 2930115"/>
              <a:gd name="connsiteX8" fmla="*/ 11270042 w 11282409"/>
              <a:gd name="connsiteY8" fmla="*/ 589437 h 2930115"/>
              <a:gd name="connsiteX9" fmla="*/ 11270042 w 11282409"/>
              <a:gd name="connsiteY9" fmla="*/ 650039 h 2930115"/>
              <a:gd name="connsiteX10" fmla="*/ 11177291 w 11282409"/>
              <a:gd name="connsiteY10" fmla="*/ 721337 h 2930115"/>
              <a:gd name="connsiteX11" fmla="*/ 11270042 w 11282409"/>
              <a:gd name="connsiteY11" fmla="*/ 703512 h 2930115"/>
              <a:gd name="connsiteX12" fmla="*/ 11282409 w 11282409"/>
              <a:gd name="connsiteY12" fmla="*/ 703512 h 2930115"/>
              <a:gd name="connsiteX13" fmla="*/ 11282409 w 11282409"/>
              <a:gd name="connsiteY13" fmla="*/ 981574 h 2930115"/>
              <a:gd name="connsiteX14" fmla="*/ 4053985 w 11282409"/>
              <a:gd name="connsiteY14" fmla="*/ 2928005 h 2930115"/>
              <a:gd name="connsiteX15" fmla="*/ 3386175 w 11282409"/>
              <a:gd name="connsiteY15" fmla="*/ 2892355 h 2930115"/>
              <a:gd name="connsiteX16" fmla="*/ 3228499 w 11282409"/>
              <a:gd name="connsiteY16" fmla="*/ 2774714 h 2930115"/>
              <a:gd name="connsiteX17" fmla="*/ 3389267 w 11282409"/>
              <a:gd name="connsiteY17" fmla="*/ 2717676 h 2930115"/>
              <a:gd name="connsiteX18" fmla="*/ 3883942 w 11282409"/>
              <a:gd name="connsiteY18" fmla="*/ 2535866 h 2930115"/>
              <a:gd name="connsiteX19" fmla="*/ 3401634 w 11282409"/>
              <a:gd name="connsiteY19" fmla="*/ 2564386 h 2930115"/>
              <a:gd name="connsiteX20" fmla="*/ 4087994 w 11282409"/>
              <a:gd name="connsiteY20" fmla="*/ 2414660 h 2930115"/>
              <a:gd name="connsiteX21" fmla="*/ 4285864 w 11282409"/>
              <a:gd name="connsiteY21" fmla="*/ 2336233 h 2930115"/>
              <a:gd name="connsiteX22" fmla="*/ 4091088 w 11282409"/>
              <a:gd name="connsiteY22" fmla="*/ 2304149 h 2930115"/>
              <a:gd name="connsiteX23" fmla="*/ 3148114 w 11282409"/>
              <a:gd name="connsiteY23" fmla="*/ 2400401 h 2930115"/>
              <a:gd name="connsiteX24" fmla="*/ 3058455 w 11282409"/>
              <a:gd name="connsiteY24" fmla="*/ 2411095 h 2930115"/>
              <a:gd name="connsiteX25" fmla="*/ 2443203 w 11282409"/>
              <a:gd name="connsiteY25" fmla="*/ 2336233 h 2930115"/>
              <a:gd name="connsiteX26" fmla="*/ 2786383 w 11282409"/>
              <a:gd name="connsiteY26" fmla="*/ 2257805 h 2930115"/>
              <a:gd name="connsiteX27" fmla="*/ 2390644 w 11282409"/>
              <a:gd name="connsiteY27" fmla="*/ 2211461 h 2930115"/>
              <a:gd name="connsiteX28" fmla="*/ 1911429 w 11282409"/>
              <a:gd name="connsiteY28" fmla="*/ 2168683 h 2930115"/>
              <a:gd name="connsiteX29" fmla="*/ 1416755 w 11282409"/>
              <a:gd name="connsiteY29" fmla="*/ 2026087 h 2930115"/>
              <a:gd name="connsiteX30" fmla="*/ 1070483 w 11282409"/>
              <a:gd name="connsiteY30" fmla="*/ 1979743 h 2930115"/>
              <a:gd name="connsiteX31" fmla="*/ 1104491 w 11282409"/>
              <a:gd name="connsiteY31" fmla="*/ 1854972 h 2930115"/>
              <a:gd name="connsiteX32" fmla="*/ 1039566 w 11282409"/>
              <a:gd name="connsiteY32" fmla="*/ 1748026 h 2930115"/>
              <a:gd name="connsiteX33" fmla="*/ 1623900 w 11282409"/>
              <a:gd name="connsiteY33" fmla="*/ 1694553 h 2930115"/>
              <a:gd name="connsiteX34" fmla="*/ 1401296 w 11282409"/>
              <a:gd name="connsiteY34" fmla="*/ 1676728 h 2930115"/>
              <a:gd name="connsiteX35" fmla="*/ 1302362 w 11282409"/>
              <a:gd name="connsiteY35" fmla="*/ 1623255 h 2930115"/>
              <a:gd name="connsiteX36" fmla="*/ 1385838 w 11282409"/>
              <a:gd name="connsiteY36" fmla="*/ 1566216 h 2930115"/>
              <a:gd name="connsiteX37" fmla="*/ 1756843 w 11282409"/>
              <a:gd name="connsiteY37" fmla="*/ 1377277 h 2930115"/>
              <a:gd name="connsiteX38" fmla="*/ 721120 w 11282409"/>
              <a:gd name="connsiteY38" fmla="*/ 1387972 h 2930115"/>
              <a:gd name="connsiteX39" fmla="*/ 857154 w 11282409"/>
              <a:gd name="connsiteY39" fmla="*/ 1323803 h 2930115"/>
              <a:gd name="connsiteX40" fmla="*/ 2285525 w 11282409"/>
              <a:gd name="connsiteY40" fmla="*/ 924536 h 2930115"/>
              <a:gd name="connsiteX41" fmla="*/ 2569963 w 11282409"/>
              <a:gd name="connsiteY41" fmla="*/ 874628 h 2930115"/>
              <a:gd name="connsiteX42" fmla="*/ 1803218 w 11282409"/>
              <a:gd name="connsiteY42" fmla="*/ 856803 h 2930115"/>
              <a:gd name="connsiteX43" fmla="*/ 625276 w 11282409"/>
              <a:gd name="connsiteY43" fmla="*/ 682124 h 2930115"/>
              <a:gd name="connsiteX44" fmla="*/ 736578 w 11282409"/>
              <a:gd name="connsiteY44" fmla="*/ 521703 h 2930115"/>
              <a:gd name="connsiteX45" fmla="*/ 155336 w 11282409"/>
              <a:gd name="connsiteY45" fmla="*/ 550222 h 2930115"/>
              <a:gd name="connsiteX46" fmla="*/ 421223 w 11282409"/>
              <a:gd name="connsiteY46" fmla="*/ 425451 h 2930115"/>
              <a:gd name="connsiteX47" fmla="*/ 201712 w 11282409"/>
              <a:gd name="connsiteY47" fmla="*/ 404062 h 2930115"/>
              <a:gd name="connsiteX48" fmla="*/ 3843 w 11282409"/>
              <a:gd name="connsiteY48" fmla="*/ 314939 h 2930115"/>
              <a:gd name="connsiteX49" fmla="*/ 829329 w 11282409"/>
              <a:gd name="connsiteY49" fmla="*/ 175909 h 2930115"/>
              <a:gd name="connsiteX50" fmla="*/ 1045749 w 11282409"/>
              <a:gd name="connsiteY50" fmla="*/ 47572 h 2930115"/>
              <a:gd name="connsiteX51" fmla="*/ 1172509 w 11282409"/>
              <a:gd name="connsiteY51" fmla="*/ 11924 h 2930115"/>
              <a:gd name="connsiteX52" fmla="*/ 1257531 w 11282409"/>
              <a:gd name="connsiteY52" fmla="*/ 7914 h 293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282409" h="2930115">
                <a:moveTo>
                  <a:pt x="1277174" y="0"/>
                </a:moveTo>
                <a:lnTo>
                  <a:pt x="11077320" y="0"/>
                </a:lnTo>
                <a:lnTo>
                  <a:pt x="10933044" y="93916"/>
                </a:lnTo>
                <a:cubicBezTo>
                  <a:pt x="10973237" y="147389"/>
                  <a:pt x="11059805" y="83222"/>
                  <a:pt x="11087630" y="165214"/>
                </a:cubicBezTo>
                <a:cubicBezTo>
                  <a:pt x="10865028" y="304245"/>
                  <a:pt x="10660974" y="478924"/>
                  <a:pt x="10401271" y="582307"/>
                </a:cubicBezTo>
                <a:cubicBezTo>
                  <a:pt x="10614599" y="507443"/>
                  <a:pt x="10827927" y="543093"/>
                  <a:pt x="11038163" y="511009"/>
                </a:cubicBezTo>
                <a:cubicBezTo>
                  <a:pt x="11065988" y="553787"/>
                  <a:pt x="11019613" y="553787"/>
                  <a:pt x="11004154" y="568047"/>
                </a:cubicBezTo>
                <a:cubicBezTo>
                  <a:pt x="10988696" y="582307"/>
                  <a:pt x="10967053" y="593001"/>
                  <a:pt x="10970146" y="625085"/>
                </a:cubicBezTo>
                <a:cubicBezTo>
                  <a:pt x="11065988" y="639345"/>
                  <a:pt x="11171107" y="589437"/>
                  <a:pt x="11270042" y="589437"/>
                </a:cubicBezTo>
                <a:lnTo>
                  <a:pt x="11270042" y="650039"/>
                </a:lnTo>
                <a:cubicBezTo>
                  <a:pt x="11236032" y="671428"/>
                  <a:pt x="11192750" y="678558"/>
                  <a:pt x="11177291" y="721337"/>
                </a:cubicBezTo>
                <a:cubicBezTo>
                  <a:pt x="11208207" y="714208"/>
                  <a:pt x="11239125" y="710643"/>
                  <a:pt x="11270042" y="703512"/>
                </a:cubicBezTo>
                <a:lnTo>
                  <a:pt x="11282409" y="703512"/>
                </a:lnTo>
                <a:lnTo>
                  <a:pt x="11282409" y="981574"/>
                </a:lnTo>
                <a:cubicBezTo>
                  <a:pt x="9254245" y="2952959"/>
                  <a:pt x="4397165" y="2906615"/>
                  <a:pt x="4053985" y="2928005"/>
                </a:cubicBezTo>
                <a:cubicBezTo>
                  <a:pt x="3945776" y="2935134"/>
                  <a:pt x="3491294" y="2924439"/>
                  <a:pt x="3386175" y="2892355"/>
                </a:cubicBezTo>
                <a:cubicBezTo>
                  <a:pt x="3243956" y="2853141"/>
                  <a:pt x="3228499" y="2774714"/>
                  <a:pt x="3228499" y="2774714"/>
                </a:cubicBezTo>
                <a:cubicBezTo>
                  <a:pt x="3228499" y="2774714"/>
                  <a:pt x="3299608" y="2742630"/>
                  <a:pt x="3389267" y="2717676"/>
                </a:cubicBezTo>
                <a:cubicBezTo>
                  <a:pt x="3562404" y="2667768"/>
                  <a:pt x="3704623" y="2575080"/>
                  <a:pt x="3883942" y="2535866"/>
                </a:cubicBezTo>
                <a:cubicBezTo>
                  <a:pt x="3723173" y="2546561"/>
                  <a:pt x="3562404" y="2553691"/>
                  <a:pt x="3401634" y="2564386"/>
                </a:cubicBezTo>
                <a:cubicBezTo>
                  <a:pt x="3624237" y="2468133"/>
                  <a:pt x="3859208" y="2453874"/>
                  <a:pt x="4087994" y="2414660"/>
                </a:cubicBezTo>
                <a:cubicBezTo>
                  <a:pt x="4162197" y="2403966"/>
                  <a:pt x="4285864" y="2436049"/>
                  <a:pt x="4285864" y="2336233"/>
                </a:cubicBezTo>
                <a:cubicBezTo>
                  <a:pt x="4282774" y="2272064"/>
                  <a:pt x="4162197" y="2300584"/>
                  <a:pt x="4091088" y="2304149"/>
                </a:cubicBezTo>
                <a:cubicBezTo>
                  <a:pt x="3775732" y="2314843"/>
                  <a:pt x="3463469" y="2361187"/>
                  <a:pt x="3148114" y="2400401"/>
                </a:cubicBezTo>
                <a:cubicBezTo>
                  <a:pt x="3117196" y="2403966"/>
                  <a:pt x="3080097" y="2421790"/>
                  <a:pt x="3058455" y="2411095"/>
                </a:cubicBezTo>
                <a:cubicBezTo>
                  <a:pt x="2879135" y="2339797"/>
                  <a:pt x="2675082" y="2357622"/>
                  <a:pt x="2443203" y="2336233"/>
                </a:cubicBezTo>
                <a:cubicBezTo>
                  <a:pt x="2569963" y="2254241"/>
                  <a:pt x="2678173" y="2311278"/>
                  <a:pt x="2786383" y="2257805"/>
                </a:cubicBezTo>
                <a:cubicBezTo>
                  <a:pt x="2653440" y="2200766"/>
                  <a:pt x="2517405" y="2225722"/>
                  <a:pt x="2390644" y="2211461"/>
                </a:cubicBezTo>
                <a:cubicBezTo>
                  <a:pt x="2297893" y="2200766"/>
                  <a:pt x="1963988" y="2186507"/>
                  <a:pt x="1911429" y="2168683"/>
                </a:cubicBezTo>
                <a:cubicBezTo>
                  <a:pt x="1750660" y="2115209"/>
                  <a:pt x="1558974" y="2122339"/>
                  <a:pt x="1416755" y="2026087"/>
                </a:cubicBezTo>
                <a:cubicBezTo>
                  <a:pt x="1314728" y="1958354"/>
                  <a:pt x="1178693" y="2015393"/>
                  <a:pt x="1070483" y="1979743"/>
                </a:cubicBezTo>
                <a:cubicBezTo>
                  <a:pt x="1024107" y="1929835"/>
                  <a:pt x="1089033" y="1894186"/>
                  <a:pt x="1104491" y="1854972"/>
                </a:cubicBezTo>
                <a:cubicBezTo>
                  <a:pt x="1126133" y="1805064"/>
                  <a:pt x="1067391" y="1794370"/>
                  <a:pt x="1039566" y="1748026"/>
                </a:cubicBezTo>
                <a:cubicBezTo>
                  <a:pt x="1231252" y="1751591"/>
                  <a:pt x="1413663" y="1737331"/>
                  <a:pt x="1623900" y="1694553"/>
                </a:cubicBezTo>
                <a:cubicBezTo>
                  <a:pt x="1537332" y="1630384"/>
                  <a:pt x="1463130" y="1690987"/>
                  <a:pt x="1401296" y="1676728"/>
                </a:cubicBezTo>
                <a:cubicBezTo>
                  <a:pt x="1358012" y="1666033"/>
                  <a:pt x="1302362" y="1676728"/>
                  <a:pt x="1302362" y="1623255"/>
                </a:cubicBezTo>
                <a:cubicBezTo>
                  <a:pt x="1302362" y="1580476"/>
                  <a:pt x="1351829" y="1573345"/>
                  <a:pt x="1385838" y="1566216"/>
                </a:cubicBezTo>
                <a:cubicBezTo>
                  <a:pt x="1518781" y="1541262"/>
                  <a:pt x="1648633" y="1509178"/>
                  <a:pt x="1756843" y="1377277"/>
                </a:cubicBezTo>
                <a:cubicBezTo>
                  <a:pt x="1407480" y="1334499"/>
                  <a:pt x="1048840" y="1502049"/>
                  <a:pt x="721120" y="1387972"/>
                </a:cubicBezTo>
                <a:cubicBezTo>
                  <a:pt x="748945" y="1313109"/>
                  <a:pt x="813871" y="1327368"/>
                  <a:pt x="857154" y="1323803"/>
                </a:cubicBezTo>
                <a:cubicBezTo>
                  <a:pt x="1147775" y="1291720"/>
                  <a:pt x="2127849" y="903147"/>
                  <a:pt x="2285525" y="924536"/>
                </a:cubicBezTo>
                <a:cubicBezTo>
                  <a:pt x="2381369" y="935231"/>
                  <a:pt x="2480304" y="928101"/>
                  <a:pt x="2569963" y="874628"/>
                </a:cubicBezTo>
                <a:cubicBezTo>
                  <a:pt x="2678173" y="810460"/>
                  <a:pt x="1988721" y="945926"/>
                  <a:pt x="1803218" y="856803"/>
                </a:cubicBezTo>
                <a:cubicBezTo>
                  <a:pt x="1713559" y="814024"/>
                  <a:pt x="956090" y="689253"/>
                  <a:pt x="625276" y="682124"/>
                </a:cubicBezTo>
                <a:cubicBezTo>
                  <a:pt x="656194" y="614390"/>
                  <a:pt x="770587" y="617955"/>
                  <a:pt x="736578" y="521703"/>
                </a:cubicBezTo>
                <a:cubicBezTo>
                  <a:pt x="557259" y="514574"/>
                  <a:pt x="365573" y="575176"/>
                  <a:pt x="155336" y="550222"/>
                </a:cubicBezTo>
                <a:cubicBezTo>
                  <a:pt x="229537" y="464666"/>
                  <a:pt x="337746" y="471795"/>
                  <a:pt x="421223" y="425451"/>
                </a:cubicBezTo>
                <a:cubicBezTo>
                  <a:pt x="356297" y="361283"/>
                  <a:pt x="275913" y="400497"/>
                  <a:pt x="201712" y="404062"/>
                </a:cubicBezTo>
                <a:cubicBezTo>
                  <a:pt x="136786" y="407627"/>
                  <a:pt x="-27075" y="318505"/>
                  <a:pt x="3843" y="314939"/>
                </a:cubicBezTo>
                <a:cubicBezTo>
                  <a:pt x="282096" y="293551"/>
                  <a:pt x="551076" y="197299"/>
                  <a:pt x="829329" y="175909"/>
                </a:cubicBezTo>
                <a:cubicBezTo>
                  <a:pt x="922080" y="168779"/>
                  <a:pt x="1027200" y="175909"/>
                  <a:pt x="1045749" y="47572"/>
                </a:cubicBezTo>
                <a:cubicBezTo>
                  <a:pt x="1048840" y="11924"/>
                  <a:pt x="1039566" y="4795"/>
                  <a:pt x="1172509" y="11924"/>
                </a:cubicBezTo>
                <a:cubicBezTo>
                  <a:pt x="1198789" y="13707"/>
                  <a:pt x="1228933" y="14598"/>
                  <a:pt x="1257531" y="7914"/>
                </a:cubicBezTo>
                <a:close/>
              </a:path>
            </a:pathLst>
          </a:custGeom>
          <a:solidFill>
            <a:srgbClr val="3BB733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9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DBE0B09-8E05-4D26-8B55-D635210E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b="1" i="0" dirty="0">
                <a:solidFill>
                  <a:schemeClr val="accent1"/>
                </a:solidFill>
                <a:latin typeface="Calibri"/>
                <a:ea typeface="+mj-lt"/>
                <a:cs typeface="+mj-lt"/>
              </a:rPr>
              <a:t>L’UOMO DIVENTA ALLEVATORE</a:t>
            </a:r>
            <a:endParaRPr lang="it-IT" sz="48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6937738-442E-4C28-AD7A-305CD796E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90" y="1422209"/>
            <a:ext cx="4175184" cy="508067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it-IT" dirty="0">
                <a:ea typeface="+mn-lt"/>
                <a:cs typeface="+mn-lt"/>
              </a:rPr>
              <a:t>Impara ad addomesticare e ad allevare gli animali come </a:t>
            </a:r>
            <a:r>
              <a:rPr lang="it-IT" b="1" dirty="0">
                <a:ea typeface="+mn-lt"/>
                <a:cs typeface="+mn-lt"/>
              </a:rPr>
              <a:t>capre, pecore, maiali e mucche</a:t>
            </a:r>
            <a:r>
              <a:rPr lang="it-IT" dirty="0">
                <a:ea typeface="+mn-lt"/>
                <a:cs typeface="+mn-lt"/>
              </a:rPr>
              <a:t>. In tale modo ha la carne </a:t>
            </a:r>
            <a:r>
              <a:rPr lang="it-IT" dirty="0" smtClean="0">
                <a:ea typeface="+mn-lt"/>
                <a:cs typeface="+mn-lt"/>
              </a:rPr>
              <a:t>e </a:t>
            </a:r>
            <a:r>
              <a:rPr lang="it-IT" dirty="0">
                <a:ea typeface="+mn-lt"/>
                <a:cs typeface="+mn-lt"/>
              </a:rPr>
              <a:t>il latte a sua disposizione, senza dovere andare a caccia. Il primo animale addomesticato è il </a:t>
            </a:r>
            <a:r>
              <a:rPr lang="it-IT" b="1" dirty="0">
                <a:ea typeface="+mn-lt"/>
                <a:cs typeface="+mn-lt"/>
              </a:rPr>
              <a:t>cane</a:t>
            </a:r>
            <a:r>
              <a:rPr lang="it-IT" b="1" dirty="0" smtClean="0">
                <a:ea typeface="+mn-lt"/>
                <a:cs typeface="+mn-lt"/>
              </a:rPr>
              <a:t>. Pag. 44</a:t>
            </a:r>
            <a:endParaRPr lang="it-IT" b="1" dirty="0"/>
          </a:p>
        </p:txBody>
      </p:sp>
      <p:pic>
        <p:nvPicPr>
          <p:cNvPr id="4" name="Immagine 4" descr="Immagine che contiene erba, esterni, mucca, campo&#10;&#10;Descrizione generata con affidabilità molto elevata">
            <a:extLst>
              <a:ext uri="{FF2B5EF4-FFF2-40B4-BE49-F238E27FC236}">
                <a16:creationId xmlns:a16="http://schemas.microsoft.com/office/drawing/2014/main" xmlns="" id="{DB367601-A38F-473A-B3B8-BA2336FF3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44" y="1714380"/>
            <a:ext cx="6395048" cy="427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2B4A6A6-C572-4CE9-BD90-553A064D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it-IT" b="1" i="0" dirty="0">
                <a:solidFill>
                  <a:schemeClr val="accent2"/>
                </a:solidFill>
                <a:latin typeface="Calibri"/>
                <a:ea typeface="+mj-lt"/>
                <a:cs typeface="+mj-lt"/>
              </a:rPr>
              <a:t>L’UOMO DIVENTA AGRICOLTORE</a:t>
            </a:r>
            <a:endParaRPr lang="it-IT" b="1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5F2B2AA-9E56-4FD1-A240-DD05C10F6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it-IT" dirty="0" smtClean="0">
                <a:latin typeface="Calibri"/>
                <a:ea typeface="+mn-lt"/>
                <a:cs typeface="+mn-lt"/>
              </a:rPr>
              <a:t>Gli </a:t>
            </a:r>
            <a:r>
              <a:rPr lang="it-IT" dirty="0">
                <a:latin typeface="Calibri"/>
                <a:ea typeface="+mn-lt"/>
                <a:cs typeface="+mn-lt"/>
              </a:rPr>
              <a:t>uomini capirono che dai semi </a:t>
            </a:r>
            <a:r>
              <a:rPr lang="it-IT" dirty="0" smtClean="0">
                <a:latin typeface="Calibri"/>
                <a:ea typeface="+mn-lt"/>
                <a:cs typeface="+mn-lt"/>
              </a:rPr>
              <a:t>caduti </a:t>
            </a:r>
            <a:r>
              <a:rPr lang="it-IT" dirty="0">
                <a:latin typeface="Calibri"/>
                <a:ea typeface="+mn-lt"/>
                <a:cs typeface="+mn-lt"/>
              </a:rPr>
              <a:t>nel terreno nascevano nuove piante. Impararono così a seminare e ad aspettare fino al momento del raccolto. Nacque così l’</a:t>
            </a:r>
            <a:r>
              <a:rPr lang="it-IT" b="1" dirty="0">
                <a:latin typeface="Calibri"/>
                <a:ea typeface="+mn-lt"/>
                <a:cs typeface="+mn-lt"/>
              </a:rPr>
              <a:t>agricoltura</a:t>
            </a:r>
            <a:r>
              <a:rPr lang="it-IT" dirty="0">
                <a:latin typeface="Calibri"/>
                <a:ea typeface="+mn-lt"/>
                <a:cs typeface="+mn-lt"/>
              </a:rPr>
              <a:t>. </a:t>
            </a:r>
            <a:r>
              <a:rPr lang="it-IT" dirty="0" smtClean="0">
                <a:latin typeface="Calibri"/>
                <a:ea typeface="+mn-lt"/>
                <a:cs typeface="+mn-lt"/>
              </a:rPr>
              <a:t>Pag.45</a:t>
            </a:r>
            <a:endParaRPr lang="it-IT" dirty="0">
              <a:latin typeface="Calibri"/>
              <a:ea typeface="+mn-lt"/>
              <a:cs typeface="+mn-lt"/>
            </a:endParaRPr>
          </a:p>
          <a:p>
            <a:pPr marL="0" indent="0">
              <a:buNone/>
            </a:pPr>
            <a:endParaRPr lang="it-IT" sz="2000" dirty="0">
              <a:latin typeface="Calibri"/>
            </a:endParaRPr>
          </a:p>
        </p:txBody>
      </p:sp>
      <p:pic>
        <p:nvPicPr>
          <p:cNvPr id="4" name="Immagine 4" descr="Immagine che contiene erba, esterni, persona, gruppo&#10;&#10;Descrizione generata con affidabilità molto elevata">
            <a:extLst>
              <a:ext uri="{FF2B5EF4-FFF2-40B4-BE49-F238E27FC236}">
                <a16:creationId xmlns:a16="http://schemas.microsoft.com/office/drawing/2014/main" xmlns="" id="{0495010A-4F35-4F0A-863B-FD72AF7D6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96" r="22615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33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3" name="Rectangle 16">
            <a:extLst>
              <a:ext uri="{FF2B5EF4-FFF2-40B4-BE49-F238E27FC236}">
                <a16:creationId xmlns:a16="http://schemas.microsoft.com/office/drawing/2014/main" xmlns="" id="{8A0CF8A7-3A3D-4AEF-9289-1460953608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123E42C-72DE-4247-A83E-60ECE218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374" y="3957531"/>
            <a:ext cx="8391447" cy="24119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latin typeface="Calibri"/>
                <a:cs typeface="Calibri"/>
              </a:rPr>
              <a:t>Gli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uomini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coltivavano</a:t>
            </a:r>
            <a:r>
              <a:rPr lang="en-US" dirty="0">
                <a:latin typeface="Calibri"/>
                <a:cs typeface="Calibri"/>
              </a:rPr>
              <a:t>: </a:t>
            </a:r>
            <a:r>
              <a:rPr lang="en-US" b="1" dirty="0">
                <a:latin typeface="Calibri"/>
                <a:cs typeface="Calibri"/>
              </a:rPr>
              <a:t>orzo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en-US" b="1" dirty="0" err="1">
                <a:latin typeface="Calibri"/>
                <a:cs typeface="Calibri"/>
              </a:rPr>
              <a:t>grano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en-US" b="1" dirty="0" err="1" smtClean="0">
                <a:latin typeface="Calibri"/>
                <a:cs typeface="Calibri"/>
              </a:rPr>
              <a:t>farro</a:t>
            </a:r>
            <a:r>
              <a:rPr lang="en-US" b="1" dirty="0" smtClean="0">
                <a:latin typeface="Calibri"/>
                <a:cs typeface="Calibri"/>
              </a:rPr>
              <a:t>, </a:t>
            </a:r>
            <a:r>
              <a:rPr lang="en-US" b="1" dirty="0" err="1" smtClean="0">
                <a:latin typeface="Calibri"/>
                <a:cs typeface="Calibri"/>
              </a:rPr>
              <a:t>avena</a:t>
            </a:r>
            <a:r>
              <a:rPr lang="en-US" b="1" dirty="0" smtClean="0">
                <a:latin typeface="Calibri"/>
                <a:cs typeface="Calibri"/>
              </a:rPr>
              <a:t>,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b="1" dirty="0" err="1" smtClean="0">
                <a:latin typeface="Calibri"/>
                <a:cs typeface="Calibri"/>
              </a:rPr>
              <a:t>lenticchie</a:t>
            </a:r>
            <a:r>
              <a:rPr lang="en-US" b="1" dirty="0" smtClean="0">
                <a:latin typeface="Calibri"/>
                <a:cs typeface="Calibri"/>
              </a:rPr>
              <a:t> e </a:t>
            </a:r>
            <a:r>
              <a:rPr lang="en-US" b="1" dirty="0" err="1" smtClean="0">
                <a:latin typeface="Calibri"/>
                <a:cs typeface="Calibri"/>
              </a:rPr>
              <a:t>piselli</a:t>
            </a:r>
            <a:r>
              <a:rPr lang="en-US" dirty="0" smtClean="0">
                <a:latin typeface="Calibri"/>
                <a:cs typeface="Calibri"/>
              </a:rPr>
              <a:t>.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" name="Immagine 6" descr="Immagine che contiene erba, pianta&#10;&#10;Descrizione generata con affidabilità molto elevata">
            <a:extLst>
              <a:ext uri="{FF2B5EF4-FFF2-40B4-BE49-F238E27FC236}">
                <a16:creationId xmlns:a16="http://schemas.microsoft.com/office/drawing/2014/main" xmlns="" id="{F48377C3-7567-4E0F-BAB3-279DC54E1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36" r="-1" b="5714"/>
          <a:stretch/>
        </p:blipFill>
        <p:spPr>
          <a:xfrm>
            <a:off x="20" y="2257425"/>
            <a:ext cx="4196254" cy="4600575"/>
          </a:xfrm>
          <a:custGeom>
            <a:avLst/>
            <a:gdLst/>
            <a:ahLst/>
            <a:cxnLst/>
            <a:rect l="l" t="t" r="r" b="b"/>
            <a:pathLst>
              <a:path w="4196274" h="4600575">
                <a:moveTo>
                  <a:pt x="698533" y="23"/>
                </a:moveTo>
                <a:cubicBezTo>
                  <a:pt x="1054085" y="-1460"/>
                  <a:pt x="2609539" y="68645"/>
                  <a:pt x="3265768" y="1088109"/>
                </a:cubicBezTo>
                <a:cubicBezTo>
                  <a:pt x="3279190" y="1093398"/>
                  <a:pt x="3294289" y="1107275"/>
                  <a:pt x="3298987" y="1120493"/>
                </a:cubicBezTo>
                <a:cubicBezTo>
                  <a:pt x="3321470" y="1182283"/>
                  <a:pt x="3376502" y="1209047"/>
                  <a:pt x="3426164" y="1242419"/>
                </a:cubicBezTo>
                <a:cubicBezTo>
                  <a:pt x="3469788" y="1271828"/>
                  <a:pt x="3516097" y="1302557"/>
                  <a:pt x="3534217" y="1352122"/>
                </a:cubicBezTo>
                <a:cubicBezTo>
                  <a:pt x="3558041" y="1418206"/>
                  <a:pt x="3490259" y="1364016"/>
                  <a:pt x="3477841" y="1389129"/>
                </a:cubicBezTo>
                <a:cubicBezTo>
                  <a:pt x="3503679" y="1423492"/>
                  <a:pt x="3543613" y="1454883"/>
                  <a:pt x="3554015" y="1493873"/>
                </a:cubicBezTo>
                <a:cubicBezTo>
                  <a:pt x="3591931" y="1634635"/>
                  <a:pt x="3673808" y="1737067"/>
                  <a:pt x="3796288" y="1816698"/>
                </a:cubicBezTo>
                <a:cubicBezTo>
                  <a:pt x="3831522" y="1839498"/>
                  <a:pt x="3854674" y="1881132"/>
                  <a:pt x="3902658" y="1887738"/>
                </a:cubicBezTo>
                <a:cubicBezTo>
                  <a:pt x="4009367" y="1902279"/>
                  <a:pt x="3975811" y="2015945"/>
                  <a:pt x="4032186" y="2066499"/>
                </a:cubicBezTo>
                <a:cubicBezTo>
                  <a:pt x="4042924" y="2076084"/>
                  <a:pt x="4052655" y="2094915"/>
                  <a:pt x="4050642" y="2107801"/>
                </a:cubicBezTo>
                <a:cubicBezTo>
                  <a:pt x="4047624" y="2126309"/>
                  <a:pt x="4034870" y="2143820"/>
                  <a:pt x="4024133" y="2160342"/>
                </a:cubicBezTo>
                <a:cubicBezTo>
                  <a:pt x="4013059" y="2176862"/>
                  <a:pt x="3996282" y="2191402"/>
                  <a:pt x="4004335" y="2213209"/>
                </a:cubicBezTo>
                <a:cubicBezTo>
                  <a:pt x="4007687" y="2222130"/>
                  <a:pt x="4005342" y="2253190"/>
                  <a:pt x="4030173" y="2228740"/>
                </a:cubicBezTo>
                <a:cubicBezTo>
                  <a:pt x="4098290" y="2161662"/>
                  <a:pt x="4137888" y="2225102"/>
                  <a:pt x="4196274" y="2255503"/>
                </a:cubicBezTo>
                <a:cubicBezTo>
                  <a:pt x="4149296" y="2286895"/>
                  <a:pt x="4107016" y="2309031"/>
                  <a:pt x="4099968" y="2355951"/>
                </a:cubicBezTo>
                <a:cubicBezTo>
                  <a:pt x="4085540" y="2452767"/>
                  <a:pt x="4023800" y="2497043"/>
                  <a:pt x="3930177" y="2505635"/>
                </a:cubicBezTo>
                <a:cubicBezTo>
                  <a:pt x="3964739" y="2599144"/>
                  <a:pt x="3964739" y="2599144"/>
                  <a:pt x="3852997" y="2612033"/>
                </a:cubicBezTo>
                <a:cubicBezTo>
                  <a:pt x="3895949" y="2671508"/>
                  <a:pt x="3895949" y="2686707"/>
                  <a:pt x="3843936" y="2707194"/>
                </a:cubicBezTo>
                <a:cubicBezTo>
                  <a:pt x="3793938" y="2726690"/>
                  <a:pt x="3738572" y="2733299"/>
                  <a:pt x="3692263" y="2763365"/>
                </a:cubicBezTo>
                <a:cubicBezTo>
                  <a:pt x="3734880" y="2839364"/>
                  <a:pt x="3746960" y="2927586"/>
                  <a:pt x="3834876" y="2964596"/>
                </a:cubicBezTo>
                <a:cubicBezTo>
                  <a:pt x="3848634" y="2970213"/>
                  <a:pt x="3858030" y="2993012"/>
                  <a:pt x="3849307" y="3006229"/>
                </a:cubicBezTo>
                <a:cubicBezTo>
                  <a:pt x="3817428" y="3054139"/>
                  <a:pt x="3863064" y="3145008"/>
                  <a:pt x="3763740" y="3155250"/>
                </a:cubicBezTo>
                <a:cubicBezTo>
                  <a:pt x="3751322" y="3156241"/>
                  <a:pt x="3739912" y="3166155"/>
                  <a:pt x="3749644" y="3179042"/>
                </a:cubicBezTo>
                <a:cubicBezTo>
                  <a:pt x="3783202" y="3223978"/>
                  <a:pt x="3742598" y="3221006"/>
                  <a:pt x="3718104" y="3226623"/>
                </a:cubicBezTo>
                <a:cubicBezTo>
                  <a:pt x="3688572" y="3233560"/>
                  <a:pt x="3655017" y="3213736"/>
                  <a:pt x="3627501" y="3238187"/>
                </a:cubicBezTo>
                <a:cubicBezTo>
                  <a:pt x="3633878" y="3263961"/>
                  <a:pt x="3657701" y="3263631"/>
                  <a:pt x="3674479" y="3271890"/>
                </a:cubicBezTo>
                <a:cubicBezTo>
                  <a:pt x="3723470" y="3295682"/>
                  <a:pt x="3763404" y="3324097"/>
                  <a:pt x="3765753" y="3385888"/>
                </a:cubicBezTo>
                <a:cubicBezTo>
                  <a:pt x="3767428" y="3435782"/>
                  <a:pt x="3772798" y="3479727"/>
                  <a:pt x="3705014" y="3494928"/>
                </a:cubicBezTo>
                <a:cubicBezTo>
                  <a:pt x="3676828" y="3501208"/>
                  <a:pt x="3684884" y="3537222"/>
                  <a:pt x="3700990" y="3555066"/>
                </a:cubicBezTo>
                <a:cubicBezTo>
                  <a:pt x="3729848" y="3586786"/>
                  <a:pt x="3753670" y="3629080"/>
                  <a:pt x="3803335" y="3632054"/>
                </a:cubicBezTo>
                <a:cubicBezTo>
                  <a:pt x="3833535" y="3634035"/>
                  <a:pt x="3856689" y="3647255"/>
                  <a:pt x="3880513" y="3662453"/>
                </a:cubicBezTo>
                <a:cubicBezTo>
                  <a:pt x="3897626" y="3673360"/>
                  <a:pt x="3918095" y="3682610"/>
                  <a:pt x="3916083" y="3706069"/>
                </a:cubicBezTo>
                <a:cubicBezTo>
                  <a:pt x="3914069" y="3728539"/>
                  <a:pt x="3894273" y="3737791"/>
                  <a:pt x="3874137" y="3742416"/>
                </a:cubicBezTo>
                <a:cubicBezTo>
                  <a:pt x="3807024" y="3757285"/>
                  <a:pt x="3743942" y="3779093"/>
                  <a:pt x="3687901" y="3828987"/>
                </a:cubicBezTo>
                <a:cubicBezTo>
                  <a:pt x="3725150" y="3855422"/>
                  <a:pt x="3760718" y="3874586"/>
                  <a:pt x="3788234" y="3901352"/>
                </a:cubicBezTo>
                <a:cubicBezTo>
                  <a:pt x="3854674" y="3966112"/>
                  <a:pt x="3291941" y="4169986"/>
                  <a:pt x="3263755" y="4242681"/>
                </a:cubicBezTo>
                <a:cubicBezTo>
                  <a:pt x="3255030" y="4265149"/>
                  <a:pt x="3225166" y="4288278"/>
                  <a:pt x="3200332" y="4294887"/>
                </a:cubicBezTo>
                <a:cubicBezTo>
                  <a:pt x="3083895" y="4325948"/>
                  <a:pt x="2982893" y="4395668"/>
                  <a:pt x="2863768" y="4421442"/>
                </a:cubicBezTo>
                <a:cubicBezTo>
                  <a:pt x="2751355" y="4445892"/>
                  <a:pt x="2640621" y="4478605"/>
                  <a:pt x="2517472" y="4510985"/>
                </a:cubicBezTo>
                <a:cubicBezTo>
                  <a:pt x="2555222" y="4551627"/>
                  <a:pt x="2607569" y="4569553"/>
                  <a:pt x="2654380" y="4591980"/>
                </a:cubicBezTo>
                <a:lnTo>
                  <a:pt x="2667892" y="4600575"/>
                </a:lnTo>
                <a:lnTo>
                  <a:pt x="0" y="4600575"/>
                </a:lnTo>
                <a:lnTo>
                  <a:pt x="0" y="144733"/>
                </a:lnTo>
                <a:lnTo>
                  <a:pt x="121106" y="102309"/>
                </a:lnTo>
                <a:cubicBezTo>
                  <a:pt x="290510" y="47726"/>
                  <a:pt x="463596" y="8200"/>
                  <a:pt x="644044" y="1014"/>
                </a:cubicBezTo>
                <a:cubicBezTo>
                  <a:pt x="656459" y="538"/>
                  <a:pt x="674830" y="121"/>
                  <a:pt x="698533" y="23"/>
                </a:cubicBezTo>
                <a:close/>
              </a:path>
            </a:pathLst>
          </a:custGeom>
        </p:spPr>
      </p:pic>
      <p:pic>
        <p:nvPicPr>
          <p:cNvPr id="4" name="Immagine 4" descr="Immagine che contiene esterni, uccello, pianta, erba&#10;&#10;Descrizione generata con affidabilità molto elevata">
            <a:extLst>
              <a:ext uri="{FF2B5EF4-FFF2-40B4-BE49-F238E27FC236}">
                <a16:creationId xmlns:a16="http://schemas.microsoft.com/office/drawing/2014/main" xmlns="" id="{E9FF9737-F69F-427C-A565-788448445C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92" r="10736" b="4"/>
          <a:stretch/>
        </p:blipFill>
        <p:spPr>
          <a:xfrm>
            <a:off x="5314848" y="552969"/>
            <a:ext cx="3359190" cy="3476265"/>
          </a:xfrm>
          <a:custGeom>
            <a:avLst/>
            <a:gdLst/>
            <a:ahLst/>
            <a:cxnLst/>
            <a:rect l="l" t="t" r="r" b="b"/>
            <a:pathLst>
              <a:path w="3359190" h="3476265">
                <a:moveTo>
                  <a:pt x="450539" y="15"/>
                </a:moveTo>
                <a:cubicBezTo>
                  <a:pt x="458434" y="271"/>
                  <a:pt x="466600" y="3856"/>
                  <a:pt x="473999" y="4995"/>
                </a:cubicBezTo>
                <a:cubicBezTo>
                  <a:pt x="637327" y="30493"/>
                  <a:pt x="800653" y="58040"/>
                  <a:pt x="964158" y="82398"/>
                </a:cubicBezTo>
                <a:cubicBezTo>
                  <a:pt x="1117018" y="105163"/>
                  <a:pt x="1270959" y="110398"/>
                  <a:pt x="1424540" y="122237"/>
                </a:cubicBezTo>
                <a:cubicBezTo>
                  <a:pt x="1610425" y="136579"/>
                  <a:pt x="1795950" y="156841"/>
                  <a:pt x="1980752" y="188711"/>
                </a:cubicBezTo>
                <a:cubicBezTo>
                  <a:pt x="2109067" y="211022"/>
                  <a:pt x="2238645" y="226502"/>
                  <a:pt x="2368766" y="208745"/>
                </a:cubicBezTo>
                <a:cubicBezTo>
                  <a:pt x="2375261" y="207834"/>
                  <a:pt x="2382661" y="204876"/>
                  <a:pt x="2388075" y="207834"/>
                </a:cubicBezTo>
                <a:cubicBezTo>
                  <a:pt x="2451242" y="241073"/>
                  <a:pt x="2520180" y="217168"/>
                  <a:pt x="2585691" y="238113"/>
                </a:cubicBezTo>
                <a:cubicBezTo>
                  <a:pt x="2568908" y="318930"/>
                  <a:pt x="2496899" y="312327"/>
                  <a:pt x="2456294" y="368331"/>
                </a:cubicBezTo>
                <a:cubicBezTo>
                  <a:pt x="2522527" y="390639"/>
                  <a:pt x="2582081" y="413178"/>
                  <a:pt x="2642540" y="430023"/>
                </a:cubicBezTo>
                <a:cubicBezTo>
                  <a:pt x="2706608" y="447780"/>
                  <a:pt x="2760929" y="495816"/>
                  <a:pt x="2823551" y="517215"/>
                </a:cubicBezTo>
                <a:cubicBezTo>
                  <a:pt x="2836907" y="521769"/>
                  <a:pt x="2852969" y="537704"/>
                  <a:pt x="2857661" y="553184"/>
                </a:cubicBezTo>
                <a:cubicBezTo>
                  <a:pt x="2872820" y="603269"/>
                  <a:pt x="3175470" y="743732"/>
                  <a:pt x="3139737" y="788350"/>
                </a:cubicBezTo>
                <a:cubicBezTo>
                  <a:pt x="3124939" y="806790"/>
                  <a:pt x="3105809" y="819994"/>
                  <a:pt x="3085776" y="838207"/>
                </a:cubicBezTo>
                <a:cubicBezTo>
                  <a:pt x="3115916" y="872582"/>
                  <a:pt x="3149843" y="887608"/>
                  <a:pt x="3185938" y="897851"/>
                </a:cubicBezTo>
                <a:cubicBezTo>
                  <a:pt x="3196767" y="901039"/>
                  <a:pt x="3207414" y="907413"/>
                  <a:pt x="3208497" y="922894"/>
                </a:cubicBezTo>
                <a:cubicBezTo>
                  <a:pt x="3209580" y="939056"/>
                  <a:pt x="3198571" y="945429"/>
                  <a:pt x="3189367" y="952944"/>
                </a:cubicBezTo>
                <a:cubicBezTo>
                  <a:pt x="3176554" y="963415"/>
                  <a:pt x="3164101" y="972523"/>
                  <a:pt x="3147859" y="973888"/>
                </a:cubicBezTo>
                <a:cubicBezTo>
                  <a:pt x="3121148" y="975937"/>
                  <a:pt x="3108336" y="1005076"/>
                  <a:pt x="3092816" y="1026930"/>
                </a:cubicBezTo>
                <a:cubicBezTo>
                  <a:pt x="3084153" y="1039224"/>
                  <a:pt x="3079821" y="1064037"/>
                  <a:pt x="3094980" y="1068363"/>
                </a:cubicBezTo>
                <a:cubicBezTo>
                  <a:pt x="3131436" y="1078836"/>
                  <a:pt x="3128548" y="1109114"/>
                  <a:pt x="3127647" y="1143489"/>
                </a:cubicBezTo>
                <a:cubicBezTo>
                  <a:pt x="3126383" y="1186061"/>
                  <a:pt x="3104906" y="1205638"/>
                  <a:pt x="3078557" y="1222030"/>
                </a:cubicBezTo>
                <a:cubicBezTo>
                  <a:pt x="3069534" y="1227720"/>
                  <a:pt x="3056721" y="1227493"/>
                  <a:pt x="3053292" y="1245250"/>
                </a:cubicBezTo>
                <a:cubicBezTo>
                  <a:pt x="3068090" y="1262097"/>
                  <a:pt x="3086137" y="1248439"/>
                  <a:pt x="3102020" y="1253218"/>
                </a:cubicBezTo>
                <a:cubicBezTo>
                  <a:pt x="3115193" y="1257088"/>
                  <a:pt x="3137031" y="1255040"/>
                  <a:pt x="3118983" y="1286000"/>
                </a:cubicBezTo>
                <a:cubicBezTo>
                  <a:pt x="3113749" y="1294878"/>
                  <a:pt x="3119885" y="1301709"/>
                  <a:pt x="3126564" y="1302392"/>
                </a:cubicBezTo>
                <a:cubicBezTo>
                  <a:pt x="3179982" y="1309448"/>
                  <a:pt x="3155438" y="1372054"/>
                  <a:pt x="3172584" y="1405063"/>
                </a:cubicBezTo>
                <a:cubicBezTo>
                  <a:pt x="3177275" y="1414169"/>
                  <a:pt x="3172222" y="1429877"/>
                  <a:pt x="3164822" y="1433747"/>
                </a:cubicBezTo>
                <a:cubicBezTo>
                  <a:pt x="3117539" y="1459245"/>
                  <a:pt x="3111043" y="1520028"/>
                  <a:pt x="3088122" y="1572389"/>
                </a:cubicBezTo>
                <a:cubicBezTo>
                  <a:pt x="3113028" y="1593104"/>
                  <a:pt x="3142805" y="1597657"/>
                  <a:pt x="3169695" y="1611089"/>
                </a:cubicBezTo>
                <a:cubicBezTo>
                  <a:pt x="3197669" y="1625204"/>
                  <a:pt x="3197669" y="1635676"/>
                  <a:pt x="3174569" y="1676653"/>
                </a:cubicBezTo>
                <a:cubicBezTo>
                  <a:pt x="3234665" y="1685532"/>
                  <a:pt x="3234665" y="1685532"/>
                  <a:pt x="3216077" y="1749957"/>
                </a:cubicBezTo>
                <a:cubicBezTo>
                  <a:pt x="3266430" y="1755877"/>
                  <a:pt x="3299635" y="1786382"/>
                  <a:pt x="3307395" y="1853085"/>
                </a:cubicBezTo>
                <a:cubicBezTo>
                  <a:pt x="3311185" y="1885411"/>
                  <a:pt x="3333924" y="1900663"/>
                  <a:pt x="3359190" y="1922291"/>
                </a:cubicBezTo>
                <a:cubicBezTo>
                  <a:pt x="3327789" y="1943236"/>
                  <a:pt x="3306492" y="1986945"/>
                  <a:pt x="3269857" y="1940730"/>
                </a:cubicBezTo>
                <a:cubicBezTo>
                  <a:pt x="3256503" y="1923885"/>
                  <a:pt x="3257764" y="1945284"/>
                  <a:pt x="3255961" y="1951430"/>
                </a:cubicBezTo>
                <a:cubicBezTo>
                  <a:pt x="3251630" y="1966455"/>
                  <a:pt x="3260653" y="1976472"/>
                  <a:pt x="3266609" y="1987854"/>
                </a:cubicBezTo>
                <a:cubicBezTo>
                  <a:pt x="3272384" y="1999237"/>
                  <a:pt x="3279243" y="2011302"/>
                  <a:pt x="3280866" y="2024054"/>
                </a:cubicBezTo>
                <a:cubicBezTo>
                  <a:pt x="3281948" y="2032931"/>
                  <a:pt x="3276715" y="2045905"/>
                  <a:pt x="3270940" y="2052509"/>
                </a:cubicBezTo>
                <a:cubicBezTo>
                  <a:pt x="3240620" y="2087340"/>
                  <a:pt x="3258667" y="2165652"/>
                  <a:pt x="3201277" y="2175670"/>
                </a:cubicBezTo>
                <a:cubicBezTo>
                  <a:pt x="3175470" y="2180221"/>
                  <a:pt x="3163018" y="2208906"/>
                  <a:pt x="3144069" y="2224614"/>
                </a:cubicBezTo>
                <a:cubicBezTo>
                  <a:pt x="3078197" y="2279478"/>
                  <a:pt x="3034161" y="2350051"/>
                  <a:pt x="3013769" y="2447031"/>
                </a:cubicBezTo>
                <a:cubicBezTo>
                  <a:pt x="3008175" y="2473894"/>
                  <a:pt x="2986698" y="2495522"/>
                  <a:pt x="2972802" y="2519197"/>
                </a:cubicBezTo>
                <a:cubicBezTo>
                  <a:pt x="2979480" y="2536499"/>
                  <a:pt x="3015935" y="2499164"/>
                  <a:pt x="3003121" y="2544694"/>
                </a:cubicBezTo>
                <a:cubicBezTo>
                  <a:pt x="2993376" y="2578843"/>
                  <a:pt x="2968470" y="2600014"/>
                  <a:pt x="2945008" y="2620276"/>
                </a:cubicBezTo>
                <a:cubicBezTo>
                  <a:pt x="2918299" y="2643268"/>
                  <a:pt x="2888702" y="2661708"/>
                  <a:pt x="2876610" y="2704279"/>
                </a:cubicBezTo>
                <a:cubicBezTo>
                  <a:pt x="2874083" y="2713386"/>
                  <a:pt x="2865963" y="2722947"/>
                  <a:pt x="2858744" y="2726591"/>
                </a:cubicBezTo>
                <a:cubicBezTo>
                  <a:pt x="2482281" y="3475797"/>
                  <a:pt x="1555563" y="3480805"/>
                  <a:pt x="1448724" y="3475568"/>
                </a:cubicBezTo>
                <a:cubicBezTo>
                  <a:pt x="1319326" y="3468966"/>
                  <a:pt x="1196966" y="3422753"/>
                  <a:pt x="1076954" y="3365156"/>
                </a:cubicBezTo>
                <a:cubicBezTo>
                  <a:pt x="1026241" y="3340797"/>
                  <a:pt x="979138" y="3306195"/>
                  <a:pt x="929868" y="3279332"/>
                </a:cubicBezTo>
                <a:cubicBezTo>
                  <a:pt x="861832" y="3242223"/>
                  <a:pt x="809315" y="3171424"/>
                  <a:pt x="741457" y="3141601"/>
                </a:cubicBezTo>
                <a:cubicBezTo>
                  <a:pt x="671616" y="3110867"/>
                  <a:pt x="611879" y="3054638"/>
                  <a:pt x="540052" y="3030734"/>
                </a:cubicBezTo>
                <a:cubicBezTo>
                  <a:pt x="502153" y="3017985"/>
                  <a:pt x="465517" y="2994993"/>
                  <a:pt x="471471" y="2929200"/>
                </a:cubicBezTo>
                <a:cubicBezTo>
                  <a:pt x="473096" y="2910532"/>
                  <a:pt x="463171" y="2895282"/>
                  <a:pt x="447469" y="2900745"/>
                </a:cubicBezTo>
                <a:cubicBezTo>
                  <a:pt x="417513" y="2910989"/>
                  <a:pt x="403977" y="2883898"/>
                  <a:pt x="387373" y="2863636"/>
                </a:cubicBezTo>
                <a:cubicBezTo>
                  <a:pt x="357776" y="2827667"/>
                  <a:pt x="329623" y="2789422"/>
                  <a:pt x="282519" y="2783503"/>
                </a:cubicBezTo>
                <a:cubicBezTo>
                  <a:pt x="291543" y="2755272"/>
                  <a:pt x="306883" y="2759371"/>
                  <a:pt x="320959" y="2765290"/>
                </a:cubicBezTo>
                <a:cubicBezTo>
                  <a:pt x="357956" y="2780772"/>
                  <a:pt x="394592" y="2798300"/>
                  <a:pt x="431588" y="2813781"/>
                </a:cubicBezTo>
                <a:cubicBezTo>
                  <a:pt x="455771" y="2823799"/>
                  <a:pt x="479775" y="2837912"/>
                  <a:pt x="512079" y="2826755"/>
                </a:cubicBezTo>
                <a:cubicBezTo>
                  <a:pt x="484286" y="2769843"/>
                  <a:pt x="437003" y="2759598"/>
                  <a:pt x="398743" y="2742071"/>
                </a:cubicBezTo>
                <a:cubicBezTo>
                  <a:pt x="350919" y="2719988"/>
                  <a:pt x="322765" y="2678326"/>
                  <a:pt x="289016" y="2631885"/>
                </a:cubicBezTo>
                <a:cubicBezTo>
                  <a:pt x="324209" y="2620730"/>
                  <a:pt x="346045" y="2654879"/>
                  <a:pt x="373657" y="2653056"/>
                </a:cubicBezTo>
                <a:cubicBezTo>
                  <a:pt x="375101" y="2647140"/>
                  <a:pt x="377627" y="2638488"/>
                  <a:pt x="377267" y="2638259"/>
                </a:cubicBezTo>
                <a:cubicBezTo>
                  <a:pt x="332149" y="2612763"/>
                  <a:pt x="311034" y="2564956"/>
                  <a:pt x="303995" y="2507131"/>
                </a:cubicBezTo>
                <a:cubicBezTo>
                  <a:pt x="300386" y="2477310"/>
                  <a:pt x="283963" y="2467976"/>
                  <a:pt x="267720" y="2454316"/>
                </a:cubicBezTo>
                <a:cubicBezTo>
                  <a:pt x="211053" y="2405826"/>
                  <a:pt x="151137" y="2361890"/>
                  <a:pt x="104574" y="2295188"/>
                </a:cubicBezTo>
                <a:cubicBezTo>
                  <a:pt x="158355" y="2304066"/>
                  <a:pt x="201487" y="2347547"/>
                  <a:pt x="259420" y="2366215"/>
                </a:cubicBezTo>
                <a:cubicBezTo>
                  <a:pt x="213400" y="2292910"/>
                  <a:pt x="153843" y="2255803"/>
                  <a:pt x="99521" y="2211409"/>
                </a:cubicBezTo>
                <a:cubicBezTo>
                  <a:pt x="74797" y="2191149"/>
                  <a:pt x="51878" y="2165197"/>
                  <a:pt x="21920" y="2154269"/>
                </a:cubicBezTo>
                <a:cubicBezTo>
                  <a:pt x="11271" y="2150400"/>
                  <a:pt x="-6235" y="2142204"/>
                  <a:pt x="2248" y="2120577"/>
                </a:cubicBezTo>
                <a:cubicBezTo>
                  <a:pt x="9466" y="2102593"/>
                  <a:pt x="23723" y="2108055"/>
                  <a:pt x="36718" y="2113292"/>
                </a:cubicBezTo>
                <a:cubicBezTo>
                  <a:pt x="67939" y="2126269"/>
                  <a:pt x="100244" y="2126495"/>
                  <a:pt x="142474" y="2126269"/>
                </a:cubicBezTo>
                <a:cubicBezTo>
                  <a:pt x="107102" y="2066851"/>
                  <a:pt x="42311" y="2084608"/>
                  <a:pt x="11993" y="2022231"/>
                </a:cubicBezTo>
                <a:cubicBezTo>
                  <a:pt x="49892" y="2011302"/>
                  <a:pt x="79128" y="2033841"/>
                  <a:pt x="109809" y="2038166"/>
                </a:cubicBezTo>
                <a:cubicBezTo>
                  <a:pt x="137600" y="2042036"/>
                  <a:pt x="144459" y="2031565"/>
                  <a:pt x="137962" y="1997188"/>
                </a:cubicBezTo>
                <a:cubicBezTo>
                  <a:pt x="127856" y="1943690"/>
                  <a:pt x="143015" y="1916371"/>
                  <a:pt x="183441" y="1930941"/>
                </a:cubicBezTo>
                <a:cubicBezTo>
                  <a:pt x="220978" y="1944601"/>
                  <a:pt x="224948" y="1924568"/>
                  <a:pt x="214842" y="1894062"/>
                </a:cubicBezTo>
                <a:cubicBezTo>
                  <a:pt x="200405" y="1849671"/>
                  <a:pt x="216827" y="1815295"/>
                  <a:pt x="228017" y="1777960"/>
                </a:cubicBezTo>
                <a:cubicBezTo>
                  <a:pt x="245162" y="1721045"/>
                  <a:pt x="237944" y="1693272"/>
                  <a:pt x="200946" y="1650929"/>
                </a:cubicBezTo>
                <a:cubicBezTo>
                  <a:pt x="180193" y="1627251"/>
                  <a:pt x="157815" y="1607219"/>
                  <a:pt x="127675" y="1586731"/>
                </a:cubicBezTo>
                <a:cubicBezTo>
                  <a:pt x="197157" y="1575576"/>
                  <a:pt x="124246" y="1538013"/>
                  <a:pt x="148791" y="1514564"/>
                </a:cubicBezTo>
                <a:cubicBezTo>
                  <a:pt x="197878" y="1505003"/>
                  <a:pt x="237944" y="1579673"/>
                  <a:pt x="304718" y="1558274"/>
                </a:cubicBezTo>
                <a:cubicBezTo>
                  <a:pt x="222243" y="1493618"/>
                  <a:pt x="131104" y="1472448"/>
                  <a:pt x="71369" y="1386396"/>
                </a:cubicBezTo>
                <a:cubicBezTo>
                  <a:pt x="85084" y="1366817"/>
                  <a:pt x="98799" y="1385029"/>
                  <a:pt x="110530" y="1377745"/>
                </a:cubicBezTo>
                <a:cubicBezTo>
                  <a:pt x="110169" y="1373192"/>
                  <a:pt x="111073" y="1366361"/>
                  <a:pt x="108906" y="1364313"/>
                </a:cubicBezTo>
                <a:cubicBezTo>
                  <a:pt x="64330" y="1317416"/>
                  <a:pt x="63607" y="1316279"/>
                  <a:pt x="111433" y="1281675"/>
                </a:cubicBezTo>
                <a:cubicBezTo>
                  <a:pt x="128217" y="1269609"/>
                  <a:pt x="126772" y="1258909"/>
                  <a:pt x="117930" y="1243657"/>
                </a:cubicBezTo>
                <a:cubicBezTo>
                  <a:pt x="111612" y="1232957"/>
                  <a:pt x="104033" y="1223395"/>
                  <a:pt x="107643" y="1199947"/>
                </a:cubicBezTo>
                <a:cubicBezTo>
                  <a:pt x="133810" y="1229998"/>
                  <a:pt x="260321" y="1220208"/>
                  <a:pt x="282700" y="1217021"/>
                </a:cubicBezTo>
                <a:cubicBezTo>
                  <a:pt x="307786" y="1213607"/>
                  <a:pt x="332510" y="1199037"/>
                  <a:pt x="358858" y="1207003"/>
                </a:cubicBezTo>
                <a:cubicBezTo>
                  <a:pt x="379973" y="1213381"/>
                  <a:pt x="477788" y="1275073"/>
                  <a:pt x="491685" y="1204273"/>
                </a:cubicBezTo>
                <a:cubicBezTo>
                  <a:pt x="492408" y="1200857"/>
                  <a:pt x="531930" y="1208826"/>
                  <a:pt x="553226" y="1212696"/>
                </a:cubicBezTo>
                <a:cubicBezTo>
                  <a:pt x="571995" y="1215883"/>
                  <a:pt x="593110" y="1229998"/>
                  <a:pt x="605743" y="1201769"/>
                </a:cubicBezTo>
                <a:cubicBezTo>
                  <a:pt x="613143" y="1185150"/>
                  <a:pt x="582643" y="1153051"/>
                  <a:pt x="555391" y="1150320"/>
                </a:cubicBezTo>
                <a:cubicBezTo>
                  <a:pt x="531749" y="1147814"/>
                  <a:pt x="507025" y="1144172"/>
                  <a:pt x="484466" y="1151001"/>
                </a:cubicBezTo>
                <a:cubicBezTo>
                  <a:pt x="456674" y="1159198"/>
                  <a:pt x="441696" y="1145994"/>
                  <a:pt x="433934" y="1117538"/>
                </a:cubicBezTo>
                <a:cubicBezTo>
                  <a:pt x="425273" y="1086122"/>
                  <a:pt x="408668" y="1071550"/>
                  <a:pt x="385749" y="1056980"/>
                </a:cubicBezTo>
                <a:cubicBezTo>
                  <a:pt x="330163" y="1021696"/>
                  <a:pt x="276744" y="980946"/>
                  <a:pt x="215745" y="960456"/>
                </a:cubicBezTo>
                <a:cubicBezTo>
                  <a:pt x="203653" y="956358"/>
                  <a:pt x="190298" y="950894"/>
                  <a:pt x="184704" y="923805"/>
                </a:cubicBezTo>
                <a:cubicBezTo>
                  <a:pt x="349836" y="964326"/>
                  <a:pt x="500349" y="1069958"/>
                  <a:pt x="670713" y="1063811"/>
                </a:cubicBezTo>
                <a:cubicBezTo>
                  <a:pt x="624151" y="1030346"/>
                  <a:pt x="570192" y="1028524"/>
                  <a:pt x="520561" y="1005076"/>
                </a:cubicBezTo>
                <a:cubicBezTo>
                  <a:pt x="555753" y="987546"/>
                  <a:pt x="588779" y="1005759"/>
                  <a:pt x="622167" y="1015777"/>
                </a:cubicBezTo>
                <a:cubicBezTo>
                  <a:pt x="650140" y="1023970"/>
                  <a:pt x="675405" y="1025337"/>
                  <a:pt x="678473" y="976393"/>
                </a:cubicBezTo>
                <a:cubicBezTo>
                  <a:pt x="677389" y="973205"/>
                  <a:pt x="677570" y="969107"/>
                  <a:pt x="677751" y="965238"/>
                </a:cubicBezTo>
                <a:cubicBezTo>
                  <a:pt x="668365" y="944976"/>
                  <a:pt x="653749" y="934504"/>
                  <a:pt x="636423" y="928584"/>
                </a:cubicBezTo>
                <a:cubicBezTo>
                  <a:pt x="625955" y="924942"/>
                  <a:pt x="612060" y="919478"/>
                  <a:pt x="612239" y="904909"/>
                </a:cubicBezTo>
                <a:cubicBezTo>
                  <a:pt x="612781" y="850955"/>
                  <a:pt x="579394" y="835246"/>
                  <a:pt x="546007" y="819539"/>
                </a:cubicBezTo>
                <a:cubicBezTo>
                  <a:pt x="564596" y="792676"/>
                  <a:pt x="579213" y="812481"/>
                  <a:pt x="593290" y="810433"/>
                </a:cubicBezTo>
                <a:cubicBezTo>
                  <a:pt x="602495" y="809067"/>
                  <a:pt x="610796" y="806563"/>
                  <a:pt x="610796" y="792676"/>
                </a:cubicBezTo>
                <a:cubicBezTo>
                  <a:pt x="610977" y="781065"/>
                  <a:pt x="606645" y="767861"/>
                  <a:pt x="597622" y="767635"/>
                </a:cubicBezTo>
                <a:cubicBezTo>
                  <a:pt x="541135" y="765585"/>
                  <a:pt x="509913" y="690914"/>
                  <a:pt x="451260" y="690687"/>
                </a:cubicBezTo>
                <a:cubicBezTo>
                  <a:pt x="416248" y="690687"/>
                  <a:pt x="469488" y="648571"/>
                  <a:pt x="439891" y="631042"/>
                </a:cubicBezTo>
                <a:cubicBezTo>
                  <a:pt x="433393" y="627171"/>
                  <a:pt x="456855" y="621254"/>
                  <a:pt x="467323" y="622164"/>
                </a:cubicBezTo>
                <a:cubicBezTo>
                  <a:pt x="477609" y="623074"/>
                  <a:pt x="486813" y="634229"/>
                  <a:pt x="499265" y="626261"/>
                </a:cubicBezTo>
                <a:cubicBezTo>
                  <a:pt x="506123" y="597806"/>
                  <a:pt x="488438" y="587332"/>
                  <a:pt x="473818" y="579365"/>
                </a:cubicBezTo>
                <a:cubicBezTo>
                  <a:pt x="440070" y="560925"/>
                  <a:pt x="407224" y="538615"/>
                  <a:pt x="370228" y="532013"/>
                </a:cubicBezTo>
                <a:cubicBezTo>
                  <a:pt x="357055" y="529737"/>
                  <a:pt x="389177" y="499231"/>
                  <a:pt x="395494" y="488532"/>
                </a:cubicBezTo>
                <a:cubicBezTo>
                  <a:pt x="376883" y="474474"/>
                  <a:pt x="357801" y="462263"/>
                  <a:pt x="338331" y="451478"/>
                </a:cubicBezTo>
                <a:lnTo>
                  <a:pt x="331729" y="448316"/>
                </a:lnTo>
                <a:lnTo>
                  <a:pt x="333477" y="428106"/>
                </a:lnTo>
                <a:cubicBezTo>
                  <a:pt x="333477" y="428106"/>
                  <a:pt x="322127" y="376930"/>
                  <a:pt x="314427" y="351906"/>
                </a:cubicBezTo>
                <a:lnTo>
                  <a:pt x="296726" y="307655"/>
                </a:lnTo>
                <a:lnTo>
                  <a:pt x="312139" y="309596"/>
                </a:lnTo>
                <a:cubicBezTo>
                  <a:pt x="327682" y="313807"/>
                  <a:pt x="343879" y="321889"/>
                  <a:pt x="357956" y="329174"/>
                </a:cubicBezTo>
                <a:cubicBezTo>
                  <a:pt x="381237" y="341238"/>
                  <a:pt x="403435" y="344425"/>
                  <a:pt x="434297" y="329174"/>
                </a:cubicBezTo>
                <a:cubicBezTo>
                  <a:pt x="406324" y="319841"/>
                  <a:pt x="384846" y="311645"/>
                  <a:pt x="362829" y="305953"/>
                </a:cubicBezTo>
                <a:cubicBezTo>
                  <a:pt x="345323" y="301400"/>
                  <a:pt x="387012" y="282960"/>
                  <a:pt x="408307" y="285237"/>
                </a:cubicBezTo>
                <a:cubicBezTo>
                  <a:pt x="438085" y="288423"/>
                  <a:pt x="421302" y="276586"/>
                  <a:pt x="416248" y="260195"/>
                </a:cubicBezTo>
                <a:cubicBezTo>
                  <a:pt x="410835" y="242665"/>
                  <a:pt x="426897" y="237203"/>
                  <a:pt x="437003" y="240844"/>
                </a:cubicBezTo>
                <a:cubicBezTo>
                  <a:pt x="475803" y="255187"/>
                  <a:pt x="514425" y="229917"/>
                  <a:pt x="554491" y="250407"/>
                </a:cubicBezTo>
                <a:cubicBezTo>
                  <a:pt x="544384" y="199867"/>
                  <a:pt x="522546" y="177784"/>
                  <a:pt x="476887" y="170726"/>
                </a:cubicBezTo>
                <a:cubicBezTo>
                  <a:pt x="459741" y="167996"/>
                  <a:pt x="441876" y="172093"/>
                  <a:pt x="427076" y="157522"/>
                </a:cubicBezTo>
                <a:cubicBezTo>
                  <a:pt x="418594" y="149101"/>
                  <a:pt x="409030" y="139084"/>
                  <a:pt x="415707" y="123603"/>
                </a:cubicBezTo>
                <a:cubicBezTo>
                  <a:pt x="420400" y="112674"/>
                  <a:pt x="430506" y="112674"/>
                  <a:pt x="438808" y="116318"/>
                </a:cubicBezTo>
                <a:cubicBezTo>
                  <a:pt x="475984" y="132483"/>
                  <a:pt x="514786" y="138400"/>
                  <a:pt x="553586" y="144320"/>
                </a:cubicBezTo>
                <a:cubicBezTo>
                  <a:pt x="559543" y="145230"/>
                  <a:pt x="566220" y="148191"/>
                  <a:pt x="572898" y="133164"/>
                </a:cubicBezTo>
                <a:cubicBezTo>
                  <a:pt x="500349" y="108805"/>
                  <a:pt x="431408" y="74202"/>
                  <a:pt x="356874" y="60770"/>
                </a:cubicBezTo>
                <a:cubicBezTo>
                  <a:pt x="357956" y="54397"/>
                  <a:pt x="359038" y="48022"/>
                  <a:pt x="360122" y="41649"/>
                </a:cubicBezTo>
                <a:cubicBezTo>
                  <a:pt x="418413" y="50753"/>
                  <a:pt x="476707" y="59859"/>
                  <a:pt x="550338" y="71243"/>
                </a:cubicBezTo>
                <a:cubicBezTo>
                  <a:pt x="505041" y="35045"/>
                  <a:pt x="462269" y="47111"/>
                  <a:pt x="428701" y="15013"/>
                </a:cubicBezTo>
                <a:cubicBezTo>
                  <a:pt x="435018" y="2833"/>
                  <a:pt x="442643" y="-241"/>
                  <a:pt x="450539" y="15"/>
                </a:cubicBezTo>
                <a:close/>
              </a:path>
            </a:pathLst>
          </a:custGeom>
        </p:spPr>
      </p:pic>
      <p:pic>
        <p:nvPicPr>
          <p:cNvPr id="8" name="Immagine 8" descr="Immagine che contiene verde, pisello, tavolo, interni&#10;&#10;Descrizione generata con affidabilità molto elevata">
            <a:extLst>
              <a:ext uri="{FF2B5EF4-FFF2-40B4-BE49-F238E27FC236}">
                <a16:creationId xmlns:a16="http://schemas.microsoft.com/office/drawing/2014/main" xmlns="" id="{A75BA5C0-B902-46F3-8B63-34B9E8CD89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43" r="-2" b="11881"/>
          <a:stretch/>
        </p:blipFill>
        <p:spPr>
          <a:xfrm>
            <a:off x="480177" y="10"/>
            <a:ext cx="4980517" cy="2440821"/>
          </a:xfrm>
          <a:custGeom>
            <a:avLst/>
            <a:gdLst/>
            <a:ahLst/>
            <a:cxnLst/>
            <a:rect l="l" t="t" r="r" b="b"/>
            <a:pathLst>
              <a:path w="4980517" h="2440831">
                <a:moveTo>
                  <a:pt x="287929" y="0"/>
                </a:moveTo>
                <a:lnTo>
                  <a:pt x="4817890" y="0"/>
                </a:lnTo>
                <a:lnTo>
                  <a:pt x="4816841" y="3177"/>
                </a:lnTo>
                <a:cubicBezTo>
                  <a:pt x="4816707" y="6109"/>
                  <a:pt x="4816908" y="9403"/>
                  <a:pt x="4816641" y="12038"/>
                </a:cubicBezTo>
                <a:cubicBezTo>
                  <a:pt x="4834033" y="20468"/>
                  <a:pt x="4854369" y="-611"/>
                  <a:pt x="4874703" y="22050"/>
                </a:cubicBezTo>
                <a:cubicBezTo>
                  <a:pt x="4786137" y="121645"/>
                  <a:pt x="4651010" y="146147"/>
                  <a:pt x="4528727" y="220979"/>
                </a:cubicBezTo>
                <a:cubicBezTo>
                  <a:pt x="4627731" y="245745"/>
                  <a:pt x="4687133" y="159323"/>
                  <a:pt x="4759914" y="170389"/>
                </a:cubicBezTo>
                <a:cubicBezTo>
                  <a:pt x="4796305" y="197528"/>
                  <a:pt x="4688204" y="241003"/>
                  <a:pt x="4791221" y="253914"/>
                </a:cubicBezTo>
                <a:cubicBezTo>
                  <a:pt x="4746534" y="277627"/>
                  <a:pt x="4713355" y="300811"/>
                  <a:pt x="4682585" y="328215"/>
                </a:cubicBezTo>
                <a:cubicBezTo>
                  <a:pt x="4627731" y="377223"/>
                  <a:pt x="4617028" y="409367"/>
                  <a:pt x="4642449" y="475239"/>
                </a:cubicBezTo>
                <a:cubicBezTo>
                  <a:pt x="4659039" y="518450"/>
                  <a:pt x="4683387" y="558237"/>
                  <a:pt x="4661983" y="609614"/>
                </a:cubicBezTo>
                <a:cubicBezTo>
                  <a:pt x="4646998" y="644922"/>
                  <a:pt x="4652885" y="668107"/>
                  <a:pt x="4708539" y="652298"/>
                </a:cubicBezTo>
                <a:cubicBezTo>
                  <a:pt x="4768476" y="635435"/>
                  <a:pt x="4790952" y="667053"/>
                  <a:pt x="4775969" y="728971"/>
                </a:cubicBezTo>
                <a:cubicBezTo>
                  <a:pt x="4766336" y="768758"/>
                  <a:pt x="4776506" y="780877"/>
                  <a:pt x="4817710" y="776398"/>
                </a:cubicBezTo>
                <a:cubicBezTo>
                  <a:pt x="4863199" y="771392"/>
                  <a:pt x="4906546" y="745306"/>
                  <a:pt x="4962737" y="757955"/>
                </a:cubicBezTo>
                <a:cubicBezTo>
                  <a:pt x="4917786" y="830149"/>
                  <a:pt x="4821724" y="809597"/>
                  <a:pt x="4769279" y="878367"/>
                </a:cubicBezTo>
                <a:cubicBezTo>
                  <a:pt x="4831892" y="878629"/>
                  <a:pt x="4879788" y="878367"/>
                  <a:pt x="4926079" y="863347"/>
                </a:cubicBezTo>
                <a:cubicBezTo>
                  <a:pt x="4945346" y="857286"/>
                  <a:pt x="4966484" y="850965"/>
                  <a:pt x="4977186" y="871779"/>
                </a:cubicBezTo>
                <a:cubicBezTo>
                  <a:pt x="4989762" y="896809"/>
                  <a:pt x="4963808" y="906295"/>
                  <a:pt x="4948019" y="910774"/>
                </a:cubicBezTo>
                <a:cubicBezTo>
                  <a:pt x="4903602" y="923421"/>
                  <a:pt x="4869621" y="953458"/>
                  <a:pt x="4832963" y="976907"/>
                </a:cubicBezTo>
                <a:cubicBezTo>
                  <a:pt x="4752423" y="1028288"/>
                  <a:pt x="4664121" y="1071235"/>
                  <a:pt x="4595889" y="1156077"/>
                </a:cubicBezTo>
                <a:cubicBezTo>
                  <a:pt x="4681783" y="1134471"/>
                  <a:pt x="4745733" y="1084147"/>
                  <a:pt x="4825471" y="1073871"/>
                </a:cubicBezTo>
                <a:cubicBezTo>
                  <a:pt x="4756436" y="1151071"/>
                  <a:pt x="4667600" y="1201922"/>
                  <a:pt x="4583583" y="1258044"/>
                </a:cubicBezTo>
                <a:cubicBezTo>
                  <a:pt x="4559500" y="1273853"/>
                  <a:pt x="4535151" y="1284656"/>
                  <a:pt x="4529799" y="1319171"/>
                </a:cubicBezTo>
                <a:cubicBezTo>
                  <a:pt x="4519362" y="1386097"/>
                  <a:pt x="4488056" y="1441427"/>
                  <a:pt x="4421163" y="1470936"/>
                </a:cubicBezTo>
                <a:cubicBezTo>
                  <a:pt x="4420628" y="1471202"/>
                  <a:pt x="4424373" y="1481215"/>
                  <a:pt x="4426515" y="1488062"/>
                </a:cubicBezTo>
                <a:cubicBezTo>
                  <a:pt x="4467453" y="1490172"/>
                  <a:pt x="4499829" y="1450649"/>
                  <a:pt x="4552008" y="1463559"/>
                </a:cubicBezTo>
                <a:cubicBezTo>
                  <a:pt x="4501970" y="1517309"/>
                  <a:pt x="4460227" y="1565528"/>
                  <a:pt x="4389321" y="1591086"/>
                </a:cubicBezTo>
                <a:cubicBezTo>
                  <a:pt x="4332594" y="1611373"/>
                  <a:pt x="4262490" y="1623230"/>
                  <a:pt x="4221282" y="1689099"/>
                </a:cubicBezTo>
                <a:cubicBezTo>
                  <a:pt x="4269178" y="1702012"/>
                  <a:pt x="4304768" y="1685677"/>
                  <a:pt x="4340623" y="1674082"/>
                </a:cubicBezTo>
                <a:cubicBezTo>
                  <a:pt x="4395475" y="1656165"/>
                  <a:pt x="4449794" y="1635878"/>
                  <a:pt x="4504647" y="1617960"/>
                </a:cubicBezTo>
                <a:cubicBezTo>
                  <a:pt x="4525518" y="1611110"/>
                  <a:pt x="4548262" y="1606365"/>
                  <a:pt x="4561640" y="1639039"/>
                </a:cubicBezTo>
                <a:cubicBezTo>
                  <a:pt x="4491801" y="1645890"/>
                  <a:pt x="4450060" y="1690154"/>
                  <a:pt x="4406179" y="1731784"/>
                </a:cubicBezTo>
                <a:cubicBezTo>
                  <a:pt x="4381561" y="1755234"/>
                  <a:pt x="4361492" y="1786589"/>
                  <a:pt x="4317076" y="1774733"/>
                </a:cubicBezTo>
                <a:cubicBezTo>
                  <a:pt x="4293796" y="1768410"/>
                  <a:pt x="4279080" y="1786061"/>
                  <a:pt x="4281490" y="1807667"/>
                </a:cubicBezTo>
                <a:cubicBezTo>
                  <a:pt x="4290317" y="1883815"/>
                  <a:pt x="4236000" y="1910425"/>
                  <a:pt x="4179809" y="1925180"/>
                </a:cubicBezTo>
                <a:cubicBezTo>
                  <a:pt x="4073313" y="1952846"/>
                  <a:pt x="3984744" y="2017925"/>
                  <a:pt x="3881194" y="2053496"/>
                </a:cubicBezTo>
                <a:cubicBezTo>
                  <a:pt x="3780584" y="2088012"/>
                  <a:pt x="3702720" y="2169955"/>
                  <a:pt x="3601845" y="2212904"/>
                </a:cubicBezTo>
                <a:cubicBezTo>
                  <a:pt x="3528795" y="2243995"/>
                  <a:pt x="3458958" y="2284043"/>
                  <a:pt x="3383767" y="2312235"/>
                </a:cubicBezTo>
                <a:cubicBezTo>
                  <a:pt x="3205831" y="2378897"/>
                  <a:pt x="3024414" y="2432384"/>
                  <a:pt x="2832561" y="2440024"/>
                </a:cubicBezTo>
                <a:cubicBezTo>
                  <a:pt x="2674156" y="2446085"/>
                  <a:pt x="1300154" y="2440289"/>
                  <a:pt x="741989" y="1573170"/>
                </a:cubicBezTo>
                <a:cubicBezTo>
                  <a:pt x="731286" y="1568953"/>
                  <a:pt x="719246" y="1557887"/>
                  <a:pt x="715500" y="1547347"/>
                </a:cubicBezTo>
                <a:cubicBezTo>
                  <a:pt x="697572" y="1498075"/>
                  <a:pt x="653689" y="1476733"/>
                  <a:pt x="614088" y="1450123"/>
                </a:cubicBezTo>
                <a:cubicBezTo>
                  <a:pt x="579303" y="1426672"/>
                  <a:pt x="542376" y="1402169"/>
                  <a:pt x="527927" y="1362645"/>
                </a:cubicBezTo>
                <a:cubicBezTo>
                  <a:pt x="508929" y="1309949"/>
                  <a:pt x="562979" y="1353160"/>
                  <a:pt x="572881" y="1333136"/>
                </a:cubicBezTo>
                <a:cubicBezTo>
                  <a:pt x="552277" y="1305735"/>
                  <a:pt x="520434" y="1280703"/>
                  <a:pt x="512140" y="1249612"/>
                </a:cubicBezTo>
                <a:cubicBezTo>
                  <a:pt x="481905" y="1137368"/>
                  <a:pt x="416616" y="1055689"/>
                  <a:pt x="318951" y="992190"/>
                </a:cubicBezTo>
                <a:cubicBezTo>
                  <a:pt x="290855" y="974010"/>
                  <a:pt x="272393" y="940811"/>
                  <a:pt x="234131" y="935543"/>
                </a:cubicBezTo>
                <a:cubicBezTo>
                  <a:pt x="149040" y="923949"/>
                  <a:pt x="175798" y="833311"/>
                  <a:pt x="130844" y="792998"/>
                </a:cubicBezTo>
                <a:cubicBezTo>
                  <a:pt x="122282" y="785355"/>
                  <a:pt x="114523" y="770339"/>
                  <a:pt x="116127" y="760064"/>
                </a:cubicBezTo>
                <a:cubicBezTo>
                  <a:pt x="118534" y="745306"/>
                  <a:pt x="128704" y="731343"/>
                  <a:pt x="137266" y="718168"/>
                </a:cubicBezTo>
                <a:cubicBezTo>
                  <a:pt x="146097" y="704995"/>
                  <a:pt x="159474" y="693400"/>
                  <a:pt x="153053" y="676011"/>
                </a:cubicBezTo>
                <a:cubicBezTo>
                  <a:pt x="150380" y="668898"/>
                  <a:pt x="152250" y="644130"/>
                  <a:pt x="132450" y="663627"/>
                </a:cubicBezTo>
                <a:cubicBezTo>
                  <a:pt x="78133" y="717115"/>
                  <a:pt x="46557" y="666528"/>
                  <a:pt x="0" y="642286"/>
                </a:cubicBezTo>
                <a:cubicBezTo>
                  <a:pt x="37460" y="617254"/>
                  <a:pt x="71175" y="599602"/>
                  <a:pt x="76795" y="562188"/>
                </a:cubicBezTo>
                <a:cubicBezTo>
                  <a:pt x="88300" y="484987"/>
                  <a:pt x="137532" y="449681"/>
                  <a:pt x="212187" y="442830"/>
                </a:cubicBezTo>
                <a:cubicBezTo>
                  <a:pt x="184627" y="368265"/>
                  <a:pt x="184627" y="368265"/>
                  <a:pt x="273730" y="357988"/>
                </a:cubicBezTo>
                <a:cubicBezTo>
                  <a:pt x="239480" y="310562"/>
                  <a:pt x="239480" y="298442"/>
                  <a:pt x="280956" y="282106"/>
                </a:cubicBezTo>
                <a:cubicBezTo>
                  <a:pt x="320824" y="266560"/>
                  <a:pt x="364973" y="261290"/>
                  <a:pt x="401900" y="237315"/>
                </a:cubicBezTo>
                <a:cubicBezTo>
                  <a:pt x="367917" y="176713"/>
                  <a:pt x="358285" y="106364"/>
                  <a:pt x="288180" y="76852"/>
                </a:cubicBezTo>
                <a:cubicBezTo>
                  <a:pt x="277209" y="72374"/>
                  <a:pt x="269717" y="54193"/>
                  <a:pt x="276673" y="43654"/>
                </a:cubicBezTo>
                <a:cubicBezTo>
                  <a:pt x="283028" y="34103"/>
                  <a:pt x="285520" y="22412"/>
                  <a:pt x="286921" y="10118"/>
                </a:cubicBezTo>
                <a:close/>
              </a:path>
            </a:pathLst>
          </a:custGeom>
        </p:spPr>
      </p:pic>
      <p:pic>
        <p:nvPicPr>
          <p:cNvPr id="10" name="Immagine 10" descr="Immagine che contiene cibo, largo, diverso, fila&#10;&#10;Descrizione generata con affidabilità molto elevata">
            <a:extLst>
              <a:ext uri="{FF2B5EF4-FFF2-40B4-BE49-F238E27FC236}">
                <a16:creationId xmlns:a16="http://schemas.microsoft.com/office/drawing/2014/main" xmlns="" id="{11D9B69C-2469-4105-AE31-465A36C429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94" r="11430" b="-4"/>
          <a:stretch/>
        </p:blipFill>
        <p:spPr>
          <a:xfrm>
            <a:off x="8556347" y="10"/>
            <a:ext cx="3635653" cy="3660317"/>
          </a:xfrm>
          <a:custGeom>
            <a:avLst/>
            <a:gdLst/>
            <a:ahLst/>
            <a:cxnLst/>
            <a:rect l="l" t="t" r="r" b="b"/>
            <a:pathLst>
              <a:path w="3635653" h="3660327">
                <a:moveTo>
                  <a:pt x="402121" y="0"/>
                </a:moveTo>
                <a:lnTo>
                  <a:pt x="3635653" y="0"/>
                </a:lnTo>
                <a:lnTo>
                  <a:pt x="3635653" y="3605403"/>
                </a:lnTo>
                <a:lnTo>
                  <a:pt x="3616543" y="3610878"/>
                </a:lnTo>
                <a:cubicBezTo>
                  <a:pt x="3510165" y="3637200"/>
                  <a:pt x="3401766" y="3654952"/>
                  <a:pt x="3290337" y="3659389"/>
                </a:cubicBezTo>
                <a:cubicBezTo>
                  <a:pt x="3106332" y="3666430"/>
                  <a:pt x="1510274" y="3659697"/>
                  <a:pt x="861903" y="2652440"/>
                </a:cubicBezTo>
                <a:cubicBezTo>
                  <a:pt x="849470" y="2647542"/>
                  <a:pt x="835485" y="2634687"/>
                  <a:pt x="831133" y="2622444"/>
                </a:cubicBezTo>
                <a:cubicBezTo>
                  <a:pt x="810307" y="2565210"/>
                  <a:pt x="759333" y="2540419"/>
                  <a:pt x="713332" y="2509507"/>
                </a:cubicBezTo>
                <a:cubicBezTo>
                  <a:pt x="672925" y="2482267"/>
                  <a:pt x="630030" y="2453803"/>
                  <a:pt x="613246" y="2407892"/>
                </a:cubicBezTo>
                <a:cubicBezTo>
                  <a:pt x="591178" y="2346680"/>
                  <a:pt x="653963" y="2396875"/>
                  <a:pt x="665465" y="2373614"/>
                </a:cubicBezTo>
                <a:cubicBezTo>
                  <a:pt x="641532" y="2341785"/>
                  <a:pt x="604543" y="2312707"/>
                  <a:pt x="594908" y="2276592"/>
                </a:cubicBezTo>
                <a:cubicBezTo>
                  <a:pt x="559787" y="2146208"/>
                  <a:pt x="483946" y="2051328"/>
                  <a:pt x="370497" y="1977567"/>
                </a:cubicBezTo>
                <a:cubicBezTo>
                  <a:pt x="337860" y="1956449"/>
                  <a:pt x="316415" y="1917884"/>
                  <a:pt x="271969" y="1911765"/>
                </a:cubicBezTo>
                <a:cubicBezTo>
                  <a:pt x="173127" y="1898297"/>
                  <a:pt x="204209" y="1793011"/>
                  <a:pt x="151990" y="1746183"/>
                </a:cubicBezTo>
                <a:cubicBezTo>
                  <a:pt x="142044" y="1737306"/>
                  <a:pt x="133031" y="1719862"/>
                  <a:pt x="134895" y="1707927"/>
                </a:cubicBezTo>
                <a:cubicBezTo>
                  <a:pt x="137691" y="1690784"/>
                  <a:pt x="149504" y="1674564"/>
                  <a:pt x="159450" y="1659260"/>
                </a:cubicBezTo>
                <a:cubicBezTo>
                  <a:pt x="169707" y="1643958"/>
                  <a:pt x="185247" y="1630489"/>
                  <a:pt x="177788" y="1610290"/>
                </a:cubicBezTo>
                <a:cubicBezTo>
                  <a:pt x="174683" y="1602027"/>
                  <a:pt x="176855" y="1573257"/>
                  <a:pt x="153855" y="1595904"/>
                </a:cubicBezTo>
                <a:cubicBezTo>
                  <a:pt x="90759" y="1658037"/>
                  <a:pt x="54081" y="1599274"/>
                  <a:pt x="0" y="1571114"/>
                </a:cubicBezTo>
                <a:cubicBezTo>
                  <a:pt x="43514" y="1542037"/>
                  <a:pt x="82677" y="1521532"/>
                  <a:pt x="89205" y="1478072"/>
                </a:cubicBezTo>
                <a:cubicBezTo>
                  <a:pt x="102570" y="1388394"/>
                  <a:pt x="159758" y="1347382"/>
                  <a:pt x="246479" y="1339424"/>
                </a:cubicBezTo>
                <a:cubicBezTo>
                  <a:pt x="214465" y="1252808"/>
                  <a:pt x="214465" y="1252808"/>
                  <a:pt x="317968" y="1240870"/>
                </a:cubicBezTo>
                <a:cubicBezTo>
                  <a:pt x="278183" y="1185780"/>
                  <a:pt x="278183" y="1171701"/>
                  <a:pt x="326361" y="1152725"/>
                </a:cubicBezTo>
                <a:cubicBezTo>
                  <a:pt x="372673" y="1134666"/>
                  <a:pt x="423957" y="1128545"/>
                  <a:pt x="466852" y="1100695"/>
                </a:cubicBezTo>
                <a:cubicBezTo>
                  <a:pt x="427377" y="1030299"/>
                  <a:pt x="416187" y="948581"/>
                  <a:pt x="334753" y="914300"/>
                </a:cubicBezTo>
                <a:cubicBezTo>
                  <a:pt x="322010" y="909097"/>
                  <a:pt x="313307" y="887979"/>
                  <a:pt x="321386" y="875737"/>
                </a:cubicBezTo>
                <a:cubicBezTo>
                  <a:pt x="350915" y="831359"/>
                  <a:pt x="308644" y="747189"/>
                  <a:pt x="400645" y="737702"/>
                </a:cubicBezTo>
                <a:cubicBezTo>
                  <a:pt x="412147" y="736784"/>
                  <a:pt x="422716" y="727601"/>
                  <a:pt x="413701" y="715664"/>
                </a:cubicBezTo>
                <a:cubicBezTo>
                  <a:pt x="382618" y="674041"/>
                  <a:pt x="420228" y="676794"/>
                  <a:pt x="442916" y="671592"/>
                </a:cubicBezTo>
                <a:cubicBezTo>
                  <a:pt x="470270" y="665166"/>
                  <a:pt x="501352" y="683528"/>
                  <a:pt x="526840" y="660880"/>
                </a:cubicBezTo>
                <a:cubicBezTo>
                  <a:pt x="520932" y="637006"/>
                  <a:pt x="498866" y="637312"/>
                  <a:pt x="483325" y="629661"/>
                </a:cubicBezTo>
                <a:cubicBezTo>
                  <a:pt x="437945" y="607624"/>
                  <a:pt x="400956" y="581304"/>
                  <a:pt x="398780" y="524068"/>
                </a:cubicBezTo>
                <a:cubicBezTo>
                  <a:pt x="397228" y="477853"/>
                  <a:pt x="392254" y="437148"/>
                  <a:pt x="455041" y="423067"/>
                </a:cubicBezTo>
                <a:cubicBezTo>
                  <a:pt x="481149" y="417251"/>
                  <a:pt x="473687" y="383892"/>
                  <a:pt x="458768" y="367363"/>
                </a:cubicBezTo>
                <a:cubicBezTo>
                  <a:pt x="432038" y="337982"/>
                  <a:pt x="409972" y="298806"/>
                  <a:pt x="363968" y="296052"/>
                </a:cubicBezTo>
                <a:cubicBezTo>
                  <a:pt x="335995" y="294216"/>
                  <a:pt x="314548" y="281971"/>
                  <a:pt x="292481" y="267894"/>
                </a:cubicBezTo>
                <a:cubicBezTo>
                  <a:pt x="276630" y="257791"/>
                  <a:pt x="257670" y="249223"/>
                  <a:pt x="259533" y="227493"/>
                </a:cubicBezTo>
                <a:cubicBezTo>
                  <a:pt x="261399" y="206680"/>
                  <a:pt x="279736" y="198111"/>
                  <a:pt x="298387" y="193826"/>
                </a:cubicBezTo>
                <a:cubicBezTo>
                  <a:pt x="360552" y="180054"/>
                  <a:pt x="418983" y="159853"/>
                  <a:pt x="470893" y="113638"/>
                </a:cubicBezTo>
                <a:cubicBezTo>
                  <a:pt x="436390" y="89152"/>
                  <a:pt x="403444" y="71400"/>
                  <a:pt x="377957" y="46608"/>
                </a:cubicBezTo>
                <a:cubicBezTo>
                  <a:pt x="370264" y="39110"/>
                  <a:pt x="371678" y="29598"/>
                  <a:pt x="380092" y="1856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52073592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413824"/>
      </a:dk2>
      <a:lt2>
        <a:srgbClr val="E8E2E8"/>
      </a:lt2>
      <a:accent1>
        <a:srgbClr val="3BB733"/>
      </a:accent1>
      <a:accent2>
        <a:srgbClr val="69B225"/>
      </a:accent2>
      <a:accent3>
        <a:srgbClr val="9CA92F"/>
      </a:accent3>
      <a:accent4>
        <a:srgbClr val="C39329"/>
      </a:accent4>
      <a:accent5>
        <a:srgbClr val="D5653B"/>
      </a:accent5>
      <a:accent6>
        <a:srgbClr val="C32940"/>
      </a:accent6>
      <a:hlink>
        <a:srgbClr val="B6723C"/>
      </a:hlink>
      <a:folHlink>
        <a:srgbClr val="828282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3891</TotalTime>
  <Words>499</Words>
  <Application>Microsoft Macintosh PowerPoint</Application>
  <PresentationFormat>Personalizzato</PresentationFormat>
  <Paragraphs>29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BrushVTI</vt:lpstr>
      <vt:lpstr>Presentazione di PowerPoint</vt:lpstr>
      <vt:lpstr>Presentazione di PowerPoint</vt:lpstr>
      <vt:lpstr>NEOLITICO SIGNIFICA ETA’ DELLA PIETRA NUOVA CIOE’ GLI UOMINI NON SOLO SCHEGGIANO LA PIETRA, MA IMPARANO A LEVIGARLA PER FARE STRUMENTI SEMPRE PIU’ UTILI E SIMILI AI NOSTRI. </vt:lpstr>
      <vt:lpstr>Si assiste a un importante cambiamento climatico. Il clima dvento’ piu’ caldo e nelle zone prima ricoperte di ghiaccio, cominciarono a crescere boschi e foreste. Gli uomini trovarono luoghi sempre piu’adeguati dove poter vivere. </vt:lpstr>
      <vt:lpstr>Presentazione di PowerPoint</vt:lpstr>
      <vt:lpstr>Presentazione di PowerPoint</vt:lpstr>
      <vt:lpstr>L’UOMO DIVENTA ALLEVATORE</vt:lpstr>
      <vt:lpstr>L’UOMO DIVENTA AGRICOLTORE</vt:lpstr>
      <vt:lpstr>Gli uomini coltivavano: orzo, grano, farro, avena, lenticchie e piselli.</vt:lpstr>
      <vt:lpstr>Coltivarono anche lino e cotone per ricavarne filo per la tessitura. Pag.50</vt:lpstr>
      <vt:lpstr>Per potere coltivare e allevare l’uomo ebbe bisogno di stabilirsi in un posto fisso. Diventa così SEDENTARIO e impara a costruire I PRIMI VILLAGGI. Pag.46 </vt:lpstr>
      <vt:lpstr>Le abitazioni fisse, però, potevano essere facilmente aggredite dai nemici o dagli animali feroci. Per questa ragione, verso la fine del Neolitico nacquero così le palafitte. Le palafitte erano capanne costruite su dei lunghi pali conficcati sul fondo di un lago o di una palude. Erano collegate alla terraferma mediante delle passerelle che, durante la notte, venivano ritirate. </vt:lpstr>
      <vt:lpstr>L’UOMO DIVENTA ARTIGIANO </vt:lpstr>
      <vt:lpstr>Verso la  fine del Neolitico fu inventato l'aratro formato da robusti rami con due punte. All'inizio era trainato dagli uomini successivamente utilizzarono gli animali. Pag.45</vt:lpstr>
      <vt:lpstr>Le donne impararono a filare la lana e a tessere alcune fibre vegetali. Ottenevano dei tessuti per confezionare abiti. Pag. 50</vt:lpstr>
      <vt:lpstr>Iniziarono a costruire recipienti per conservare il raccolto gli uomini impararono a fare i vasi di terracotta o ceramica. Prima impastavano l’argilla con l’acqua poi davano la forma al recipiente, infine lo cuocevano sul fuoco così da ottenere un materiale più resistente.  Pag. 49</vt:lpstr>
      <vt:lpstr>L’UOMO DIVENTA COMMERCIANTE</vt:lpstr>
      <vt:lpstr>ALLA FINE DEL NEOLITO NASCE LA METALLURGIA</vt:lpstr>
      <vt:lpstr>In ordine prima scoprono il rame, poi il bronzo (rame + stagno) infine il ferro. Questo ultimo periodo a cavallo tra Neolitico e la Storia si chiama ETA’ DEI METALLI Pag. 58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Maria rosa</cp:lastModifiedBy>
  <cp:revision>536</cp:revision>
  <dcterms:created xsi:type="dcterms:W3CDTF">2020-05-11T19:51:37Z</dcterms:created>
  <dcterms:modified xsi:type="dcterms:W3CDTF">2020-05-17T13:48:10Z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1162596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